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Palatino Linotype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alatinoLinotype-bold.fntdata"/><Relationship Id="rId11" Type="http://schemas.openxmlformats.org/officeDocument/2006/relationships/slide" Target="slides/slide6.xml"/><Relationship Id="rId22" Type="http://schemas.openxmlformats.org/officeDocument/2006/relationships/font" Target="fonts/PalatinoLinotype-boldItalic.fntdata"/><Relationship Id="rId10" Type="http://schemas.openxmlformats.org/officeDocument/2006/relationships/slide" Target="slides/slide5.xml"/><Relationship Id="rId21" Type="http://schemas.openxmlformats.org/officeDocument/2006/relationships/font" Target="fonts/PalatinoLinotype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PalatinoLinotype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7ac482a6ac_1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7ac482a6ac_1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7b22c587c8_0_73:notes"/>
          <p:cNvSpPr txBox="1"/>
          <p:nvPr>
            <p:ph idx="1" type="body"/>
          </p:nvPr>
        </p:nvSpPr>
        <p:spPr>
          <a:xfrm>
            <a:off x="685787" y="4343386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g27b22c587c8_0_73:notes"/>
          <p:cNvSpPr/>
          <p:nvPr>
            <p:ph idx="2" type="sldImg"/>
          </p:nvPr>
        </p:nvSpPr>
        <p:spPr>
          <a:xfrm>
            <a:off x="1143141" y="685795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7b22c587c8_0_78:notes"/>
          <p:cNvSpPr txBox="1"/>
          <p:nvPr>
            <p:ph idx="1" type="body"/>
          </p:nvPr>
        </p:nvSpPr>
        <p:spPr>
          <a:xfrm>
            <a:off x="685787" y="4343386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g27b22c587c8_0_78:notes"/>
          <p:cNvSpPr/>
          <p:nvPr>
            <p:ph idx="2" type="sldImg"/>
          </p:nvPr>
        </p:nvSpPr>
        <p:spPr>
          <a:xfrm>
            <a:off x="1143141" y="685795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7b22c587c8_0_83:notes"/>
          <p:cNvSpPr txBox="1"/>
          <p:nvPr>
            <p:ph idx="1" type="body"/>
          </p:nvPr>
        </p:nvSpPr>
        <p:spPr>
          <a:xfrm>
            <a:off x="685787" y="4343386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g27b22c587c8_0_83:notes"/>
          <p:cNvSpPr/>
          <p:nvPr>
            <p:ph idx="2" type="sldImg"/>
          </p:nvPr>
        </p:nvSpPr>
        <p:spPr>
          <a:xfrm>
            <a:off x="1143141" y="685795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7ac482a6ac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7ac482a6ac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7ac482a6ac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7ac482a6ac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7ac482a6ac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7ac482a6ac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7ac482a6ac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7ac482a6ac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7ac482a6ac_1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7ac482a6ac_1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7ac482a6ac_1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7ac482a6ac_1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7ac482a6ac_1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7ac482a6ac_1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7ac482a6ac_1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7ac482a6ac_1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_AND_BODY_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172" y="205067"/>
            <a:ext cx="822870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subTitle"/>
          </p:nvPr>
        </p:nvSpPr>
        <p:spPr>
          <a:xfrm>
            <a:off x="457172" y="1203299"/>
            <a:ext cx="8228700" cy="298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1200"/>
              </a:spcBef>
              <a:spcAft>
                <a:spcPts val="120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1" type="ftr"/>
          </p:nvPr>
        </p:nvSpPr>
        <p:spPr>
          <a:xfrm>
            <a:off x="3127054" y="4685192"/>
            <a:ext cx="2898000" cy="3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  <a:defRPr sz="13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54" name="Google Shape;54;p13"/>
          <p:cNvSpPr txBox="1"/>
          <p:nvPr>
            <p:ph idx="12" type="sldNum"/>
          </p:nvPr>
        </p:nvSpPr>
        <p:spPr>
          <a:xfrm>
            <a:off x="6555842" y="4685192"/>
            <a:ext cx="2130300" cy="3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rtl="0" algn="r">
              <a:spcBef>
                <a:spcPts val="0"/>
              </a:spcBef>
              <a:buClr>
                <a:srgbClr val="000000"/>
              </a:buClr>
              <a:buSzPts val="1300"/>
              <a:buFont typeface="Times New Roman"/>
              <a:buNone/>
              <a:defRPr b="0" sz="13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rtl="0" algn="r">
              <a:spcBef>
                <a:spcPts val="0"/>
              </a:spcBef>
              <a:buClr>
                <a:srgbClr val="000000"/>
              </a:buClr>
              <a:buSzPts val="1300"/>
              <a:buFont typeface="Times New Roman"/>
              <a:buNone/>
              <a:defRPr b="0" sz="13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rtl="0" algn="r">
              <a:spcBef>
                <a:spcPts val="0"/>
              </a:spcBef>
              <a:buClr>
                <a:srgbClr val="000000"/>
              </a:buClr>
              <a:buSzPts val="1300"/>
              <a:buFont typeface="Times New Roman"/>
              <a:buNone/>
              <a:defRPr b="0" sz="13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rtl="0" algn="r">
              <a:spcBef>
                <a:spcPts val="0"/>
              </a:spcBef>
              <a:buClr>
                <a:srgbClr val="000000"/>
              </a:buClr>
              <a:buSzPts val="1300"/>
              <a:buFont typeface="Times New Roman"/>
              <a:buNone/>
              <a:defRPr b="0" sz="13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rtl="0" algn="r">
              <a:spcBef>
                <a:spcPts val="0"/>
              </a:spcBef>
              <a:buClr>
                <a:srgbClr val="000000"/>
              </a:buClr>
              <a:buSzPts val="1300"/>
              <a:buFont typeface="Times New Roman"/>
              <a:buNone/>
              <a:defRPr b="0" sz="13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rtl="0" algn="r">
              <a:spcBef>
                <a:spcPts val="0"/>
              </a:spcBef>
              <a:buClr>
                <a:srgbClr val="000000"/>
              </a:buClr>
              <a:buSzPts val="1300"/>
              <a:buFont typeface="Times New Roman"/>
              <a:buNone/>
              <a:defRPr b="0" sz="13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rtl="0" algn="r">
              <a:spcBef>
                <a:spcPts val="0"/>
              </a:spcBef>
              <a:buClr>
                <a:srgbClr val="000000"/>
              </a:buClr>
              <a:buSzPts val="1300"/>
              <a:buFont typeface="Times New Roman"/>
              <a:buNone/>
              <a:defRPr b="0" sz="13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rtl="0" algn="r">
              <a:spcBef>
                <a:spcPts val="0"/>
              </a:spcBef>
              <a:buClr>
                <a:srgbClr val="000000"/>
              </a:buClr>
              <a:buSzPts val="1300"/>
              <a:buFont typeface="Times New Roman"/>
              <a:buNone/>
              <a:defRPr b="0" sz="13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rtl="0" algn="r">
              <a:spcBef>
                <a:spcPts val="0"/>
              </a:spcBef>
              <a:buClr>
                <a:srgbClr val="000000"/>
              </a:buClr>
              <a:buSzPts val="1300"/>
              <a:buFont typeface="Times New Roman"/>
              <a:buNone/>
              <a:defRPr b="0" sz="13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>
            <p:ph idx="10" type="dt"/>
          </p:nvPr>
        </p:nvSpPr>
        <p:spPr>
          <a:xfrm>
            <a:off x="457172" y="4685192"/>
            <a:ext cx="2130300" cy="3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  <a:defRPr sz="13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457172" y="205067"/>
            <a:ext cx="822870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457172" y="1203299"/>
            <a:ext cx="8228700" cy="29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rtl="0" algn="l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rtl="0" algn="l">
              <a:spcBef>
                <a:spcPts val="1200"/>
              </a:spcBef>
              <a:spcAft>
                <a:spcPts val="120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3127054" y="4685192"/>
            <a:ext cx="2898000" cy="3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  <a:defRPr sz="13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6555842" y="4685192"/>
            <a:ext cx="2130300" cy="3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rtl="0" algn="r">
              <a:spcBef>
                <a:spcPts val="0"/>
              </a:spcBef>
              <a:buClr>
                <a:srgbClr val="000000"/>
              </a:buClr>
              <a:buSzPts val="1300"/>
              <a:buFont typeface="Times New Roman"/>
              <a:buNone/>
              <a:defRPr b="0" sz="13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rtl="0" algn="r">
              <a:spcBef>
                <a:spcPts val="0"/>
              </a:spcBef>
              <a:buClr>
                <a:srgbClr val="000000"/>
              </a:buClr>
              <a:buSzPts val="1300"/>
              <a:buFont typeface="Times New Roman"/>
              <a:buNone/>
              <a:defRPr b="0" sz="13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rtl="0" algn="r">
              <a:spcBef>
                <a:spcPts val="0"/>
              </a:spcBef>
              <a:buClr>
                <a:srgbClr val="000000"/>
              </a:buClr>
              <a:buSzPts val="1300"/>
              <a:buFont typeface="Times New Roman"/>
              <a:buNone/>
              <a:defRPr b="0" sz="13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rtl="0" algn="r">
              <a:spcBef>
                <a:spcPts val="0"/>
              </a:spcBef>
              <a:buClr>
                <a:srgbClr val="000000"/>
              </a:buClr>
              <a:buSzPts val="1300"/>
              <a:buFont typeface="Times New Roman"/>
              <a:buNone/>
              <a:defRPr b="0" sz="13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rtl="0" algn="r">
              <a:spcBef>
                <a:spcPts val="0"/>
              </a:spcBef>
              <a:buClr>
                <a:srgbClr val="000000"/>
              </a:buClr>
              <a:buSzPts val="1300"/>
              <a:buFont typeface="Times New Roman"/>
              <a:buNone/>
              <a:defRPr b="0" sz="13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rtl="0" algn="r">
              <a:spcBef>
                <a:spcPts val="0"/>
              </a:spcBef>
              <a:buClr>
                <a:srgbClr val="000000"/>
              </a:buClr>
              <a:buSzPts val="1300"/>
              <a:buFont typeface="Times New Roman"/>
              <a:buNone/>
              <a:defRPr b="0" sz="13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rtl="0" algn="r">
              <a:spcBef>
                <a:spcPts val="0"/>
              </a:spcBef>
              <a:buClr>
                <a:srgbClr val="000000"/>
              </a:buClr>
              <a:buSzPts val="1300"/>
              <a:buFont typeface="Times New Roman"/>
              <a:buNone/>
              <a:defRPr b="0" sz="13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rtl="0" algn="r">
              <a:spcBef>
                <a:spcPts val="0"/>
              </a:spcBef>
              <a:buClr>
                <a:srgbClr val="000000"/>
              </a:buClr>
              <a:buSzPts val="1300"/>
              <a:buFont typeface="Times New Roman"/>
              <a:buNone/>
              <a:defRPr b="0" sz="13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rtl="0" algn="r">
              <a:spcBef>
                <a:spcPts val="0"/>
              </a:spcBef>
              <a:buClr>
                <a:srgbClr val="000000"/>
              </a:buClr>
              <a:buSzPts val="1300"/>
              <a:buFont typeface="Times New Roman"/>
              <a:buNone/>
              <a:defRPr b="0" sz="13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4"/>
          <p:cNvSpPr txBox="1"/>
          <p:nvPr>
            <p:ph idx="10" type="dt"/>
          </p:nvPr>
        </p:nvSpPr>
        <p:spPr>
          <a:xfrm>
            <a:off x="457172" y="4685192"/>
            <a:ext cx="2130300" cy="3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  <a:defRPr sz="13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5240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686700" y="588500"/>
            <a:ext cx="77706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27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r>
              <a:rPr b="1" lang="en-GB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3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ENGINEERING</a:t>
            </a:r>
            <a:endParaRPr sz="36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68" name="Google Shape;68;p15"/>
          <p:cNvSpPr txBox="1"/>
          <p:nvPr/>
        </p:nvSpPr>
        <p:spPr>
          <a:xfrm>
            <a:off x="447750" y="1327400"/>
            <a:ext cx="8248500" cy="294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381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UNIT – I (Chapter-1)</a:t>
            </a:r>
            <a:endParaRPr sz="4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2535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 to Software Engineering</a:t>
            </a:r>
            <a:endParaRPr sz="4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017268" lvl="0" marL="1285240" marR="123825" rtl="0" algn="l">
              <a:lnSpc>
                <a:spcPct val="135000"/>
              </a:lnSpc>
              <a:spcBef>
                <a:spcPts val="2165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 Book: Software Engineering, A practitioner’s approach Roger s. Pressman 6</a:t>
            </a:r>
            <a:r>
              <a:rPr baseline="30000" lang="en-GB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  </a:t>
            </a:r>
            <a:r>
              <a:rPr lang="en-GB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Edition -McGraw-Hill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5240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4"/>
          <p:cNvSpPr txBox="1"/>
          <p:nvPr/>
        </p:nvSpPr>
        <p:spPr>
          <a:xfrm>
            <a:off x="0" y="-223625"/>
            <a:ext cx="9144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r>
              <a:rPr b="1" lang="en-GB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3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Myths</a:t>
            </a:r>
            <a:endParaRPr b="1" sz="36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30" name="Google Shape;130;p24"/>
          <p:cNvSpPr txBox="1"/>
          <p:nvPr/>
        </p:nvSpPr>
        <p:spPr>
          <a:xfrm>
            <a:off x="0" y="747900"/>
            <a:ext cx="9144000" cy="30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2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Beliefs</a:t>
            </a:r>
            <a:r>
              <a:rPr lang="en-GB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about</a:t>
            </a:r>
            <a:r>
              <a:rPr lang="en-GB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r>
              <a:rPr lang="en-GB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and</a:t>
            </a:r>
            <a:r>
              <a:rPr lang="en-GB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the</a:t>
            </a:r>
            <a:r>
              <a:rPr lang="en-GB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process</a:t>
            </a:r>
            <a:r>
              <a:rPr lang="en-GB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used</a:t>
            </a:r>
            <a:r>
              <a:rPr lang="en-GB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to</a:t>
            </a:r>
            <a:r>
              <a:rPr lang="en-GB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build</a:t>
            </a:r>
            <a:r>
              <a:rPr lang="en-GB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it.</a:t>
            </a:r>
            <a:endParaRPr sz="24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3"/>
              </a:spcBef>
              <a:spcAft>
                <a:spcPts val="0"/>
              </a:spcAft>
              <a:buNone/>
            </a:pPr>
            <a:r>
              <a:t/>
            </a:r>
            <a:endParaRPr sz="19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3209" lvl="0" marL="115697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0"/>
              <a:buFont typeface="Noto Sans Symbols"/>
              <a:buChar char="✔"/>
            </a:pPr>
            <a:r>
              <a:rPr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Management</a:t>
            </a:r>
            <a:r>
              <a:rPr lang="en-GB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Myths</a:t>
            </a:r>
            <a:endParaRPr sz="24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rtl="0" algn="l">
              <a:spcBef>
                <a:spcPts val="42"/>
              </a:spcBef>
              <a:spcAft>
                <a:spcPts val="0"/>
              </a:spcAft>
              <a:buNone/>
            </a:pPr>
            <a:r>
              <a:t/>
            </a:r>
            <a:endParaRPr sz="22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3209" lvl="0" marL="115697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0"/>
              <a:buFont typeface="Noto Sans Symbols"/>
              <a:buChar char="✔"/>
            </a:pPr>
            <a:r>
              <a:rPr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Customer</a:t>
            </a:r>
            <a:r>
              <a:rPr lang="en-GB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Myths</a:t>
            </a:r>
            <a:endParaRPr sz="24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rtl="0" algn="l">
              <a:spcBef>
                <a:spcPts val="1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3209" lvl="0" marL="115697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0"/>
              <a:buFont typeface="Noto Sans Symbols"/>
              <a:buChar char="✔"/>
            </a:pPr>
            <a:r>
              <a:rPr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Practitioner’s Myths</a:t>
            </a:r>
            <a:endParaRPr sz="13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261614" cy="5209669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5"/>
          <p:cNvSpPr txBox="1"/>
          <p:nvPr/>
        </p:nvSpPr>
        <p:spPr>
          <a:xfrm>
            <a:off x="610977" y="1866175"/>
            <a:ext cx="7890900" cy="157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0825" lIns="81625" spcFirstLastPara="1" rIns="81625" wrap="square" tIns="408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3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Any questions?</a:t>
            </a:r>
            <a:endParaRPr b="0" sz="33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261614" cy="5209669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6"/>
          <p:cNvSpPr txBox="1"/>
          <p:nvPr/>
        </p:nvSpPr>
        <p:spPr>
          <a:xfrm>
            <a:off x="455865" y="2280880"/>
            <a:ext cx="8231700" cy="54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0825" lIns="81625" spcFirstLastPara="1" rIns="81625" wrap="square" tIns="408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33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Thank you</a:t>
            </a:r>
            <a:endParaRPr b="0" sz="33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261614" cy="5209669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7"/>
          <p:cNvSpPr txBox="1"/>
          <p:nvPr/>
        </p:nvSpPr>
        <p:spPr>
          <a:xfrm>
            <a:off x="2409063" y="921386"/>
            <a:ext cx="4443900" cy="69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0825" lIns="81625" spcFirstLastPara="1" rIns="81625" wrap="square" tIns="408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latin typeface="Times New Roman"/>
                <a:ea typeface="Times New Roman"/>
                <a:cs typeface="Times New Roman"/>
                <a:sym typeface="Times New Roman"/>
              </a:rPr>
              <a:t>Scan The QR for More Info</a:t>
            </a:r>
            <a:endParaRPr b="0" sz="24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" name="Google Shape;149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6531" y="1472036"/>
            <a:ext cx="3588762" cy="3588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5240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/>
        </p:nvSpPr>
        <p:spPr>
          <a:xfrm>
            <a:off x="652500" y="0"/>
            <a:ext cx="7839000" cy="46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30016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3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Outline</a:t>
            </a:r>
            <a:endParaRPr sz="33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323850" lvl="0" marL="355600" rtl="0" algn="l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■"/>
            </a:pPr>
            <a:r>
              <a:rPr lang="en-GB" sz="33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endParaRPr sz="33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323850" lvl="0" marL="355600" rtl="0" algn="l">
              <a:spcBef>
                <a:spcPts val="61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■"/>
            </a:pPr>
            <a:r>
              <a:rPr lang="en-GB" sz="33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r>
              <a:rPr lang="en-GB" sz="3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33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Characteristics</a:t>
            </a:r>
            <a:endParaRPr sz="33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323850" lvl="0" marL="355600" rtl="0" algn="l">
              <a:spcBef>
                <a:spcPts val="875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■"/>
            </a:pPr>
            <a:r>
              <a:rPr lang="en-GB" sz="33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Changing</a:t>
            </a:r>
            <a:r>
              <a:rPr lang="en-GB" sz="3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33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Nature</a:t>
            </a:r>
            <a:r>
              <a:rPr lang="en-GB" sz="3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33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of</a:t>
            </a:r>
            <a:r>
              <a:rPr lang="en-GB" sz="3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33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endParaRPr sz="33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323850" lvl="0" marL="355600" rtl="0" algn="l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■"/>
            </a:pPr>
            <a:r>
              <a:rPr lang="en-GB" sz="33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Legacy</a:t>
            </a:r>
            <a:r>
              <a:rPr lang="en-GB" sz="3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33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endParaRPr sz="33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323850" lvl="0" marL="355600" rtl="0" algn="l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■"/>
            </a:pPr>
            <a:r>
              <a:rPr lang="en-GB" sz="33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r>
              <a:rPr lang="en-GB" sz="3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33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Evolution</a:t>
            </a:r>
            <a:endParaRPr sz="33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323850" lvl="0" marL="355600" rtl="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■"/>
            </a:pPr>
            <a:r>
              <a:rPr lang="en-GB" sz="33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r>
              <a:rPr lang="en-GB" sz="3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33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Myths</a:t>
            </a:r>
            <a:endParaRPr sz="33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5240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7"/>
          <p:cNvSpPr txBox="1"/>
          <p:nvPr/>
        </p:nvSpPr>
        <p:spPr>
          <a:xfrm>
            <a:off x="624900" y="842075"/>
            <a:ext cx="7894200" cy="36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2423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0"/>
              <a:buFont typeface="Noto Sans Symbols"/>
              <a:buChar char="■"/>
            </a:pPr>
            <a:r>
              <a:rPr lang="en-GB" sz="29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r>
              <a:rPr lang="en-GB" sz="2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9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is</a:t>
            </a:r>
            <a:endParaRPr sz="29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333373" lvl="1" marL="914400" marR="313055" rtl="0" algn="l"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650"/>
              <a:buChar char="○"/>
            </a:pPr>
            <a:r>
              <a:rPr b="1" lang="en-GB" sz="2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Instructions(Computer</a:t>
            </a:r>
            <a:r>
              <a:rPr b="1" lang="en-GB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2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Programs)</a:t>
            </a:r>
            <a:r>
              <a:rPr b="1" lang="en-GB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that</a:t>
            </a:r>
            <a:r>
              <a:rPr lang="en-GB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when</a:t>
            </a:r>
            <a:r>
              <a:rPr lang="en-GB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executed</a:t>
            </a:r>
            <a:r>
              <a:rPr lang="en-GB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provide</a:t>
            </a:r>
            <a:r>
              <a:rPr lang="en-GB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desired</a:t>
            </a:r>
            <a:r>
              <a:rPr lang="en-GB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features,</a:t>
            </a:r>
            <a:r>
              <a:rPr lang="en-GB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functions</a:t>
            </a:r>
            <a:r>
              <a:rPr lang="en-GB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and</a:t>
            </a:r>
            <a:r>
              <a:rPr lang="en-GB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performance</a:t>
            </a:r>
            <a:endParaRPr sz="25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333373" lvl="1" marL="914400" marR="528955" rtl="0" algn="l">
              <a:lnSpc>
                <a:spcPct val="100400"/>
              </a:lnSpc>
              <a:spcBef>
                <a:spcPts val="1150"/>
              </a:spcBef>
              <a:spcAft>
                <a:spcPts val="0"/>
              </a:spcAft>
              <a:buClr>
                <a:schemeClr val="dk1"/>
              </a:buClr>
              <a:buSzPts val="1650"/>
              <a:buChar char="○"/>
            </a:pPr>
            <a:r>
              <a:rPr b="1" lang="en-GB" sz="2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Data</a:t>
            </a:r>
            <a:r>
              <a:rPr b="1" lang="en-GB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2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Structures</a:t>
            </a:r>
            <a:r>
              <a:rPr b="1" lang="en-GB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that</a:t>
            </a:r>
            <a:r>
              <a:rPr lang="en-GB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enable</a:t>
            </a:r>
            <a:r>
              <a:rPr lang="en-GB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the</a:t>
            </a:r>
            <a:r>
              <a:rPr lang="en-GB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programs</a:t>
            </a:r>
            <a:r>
              <a:rPr lang="en-GB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to</a:t>
            </a:r>
            <a:r>
              <a:rPr lang="en-GB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adequately</a:t>
            </a:r>
            <a:r>
              <a:rPr lang="en-GB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manipulate</a:t>
            </a:r>
            <a:r>
              <a:rPr lang="en-GB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information</a:t>
            </a:r>
            <a:endParaRPr sz="25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333373" lvl="1" marL="914400" marR="5080" rtl="0" algn="l">
              <a:spcBef>
                <a:spcPts val="1185"/>
              </a:spcBef>
              <a:spcAft>
                <a:spcPts val="0"/>
              </a:spcAft>
              <a:buClr>
                <a:schemeClr val="dk1"/>
              </a:buClr>
              <a:buSzPts val="1650"/>
              <a:buChar char="○"/>
            </a:pPr>
            <a:r>
              <a:rPr b="1" lang="en-GB" sz="2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Documents</a:t>
            </a:r>
            <a:r>
              <a:rPr b="1" lang="en-GB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that</a:t>
            </a:r>
            <a:r>
              <a:rPr lang="en-GB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describe</a:t>
            </a:r>
            <a:r>
              <a:rPr lang="en-GB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the</a:t>
            </a:r>
            <a:r>
              <a:rPr lang="en-GB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operation</a:t>
            </a:r>
            <a:r>
              <a:rPr lang="en-GB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and</a:t>
            </a:r>
            <a:r>
              <a:rPr lang="en-GB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use</a:t>
            </a:r>
            <a:r>
              <a:rPr lang="en-GB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of</a:t>
            </a:r>
            <a:r>
              <a:rPr lang="en-GB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the</a:t>
            </a:r>
            <a:r>
              <a:rPr lang="en-GB" sz="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programs</a:t>
            </a:r>
            <a:endParaRPr b="1" sz="30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81" name="Google Shape;81;p17"/>
          <p:cNvSpPr txBox="1"/>
          <p:nvPr/>
        </p:nvSpPr>
        <p:spPr>
          <a:xfrm>
            <a:off x="0" y="0"/>
            <a:ext cx="90882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endParaRPr b="1" sz="36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5240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8"/>
          <p:cNvSpPr txBox="1"/>
          <p:nvPr/>
        </p:nvSpPr>
        <p:spPr>
          <a:xfrm>
            <a:off x="705300" y="738900"/>
            <a:ext cx="7733400" cy="388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9723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"/>
              <a:buFont typeface="Noto Sans Symbols"/>
              <a:buChar char="■"/>
            </a:pPr>
            <a:r>
              <a:rPr lang="en-GB" sz="2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r>
              <a:rPr lang="en-GB" sz="2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is</a:t>
            </a:r>
            <a:r>
              <a:rPr lang="en-GB" sz="2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a</a:t>
            </a:r>
            <a:r>
              <a:rPr lang="en-GB" sz="2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product</a:t>
            </a:r>
            <a:endParaRPr sz="26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320675" lvl="1" marL="914400" rtl="0" algn="l">
              <a:spcBef>
                <a:spcPts val="605"/>
              </a:spcBef>
              <a:spcAft>
                <a:spcPts val="0"/>
              </a:spcAft>
              <a:buClr>
                <a:schemeClr val="dk1"/>
              </a:buClr>
              <a:buSzPts val="1450"/>
              <a:buFont typeface="Noto Sans Symbols"/>
              <a:buChar char="○"/>
            </a:pP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Delivers</a:t>
            </a:r>
            <a:r>
              <a:rPr lang="en-GB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computing</a:t>
            </a:r>
            <a:r>
              <a:rPr lang="en-GB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potential</a:t>
            </a:r>
            <a:endParaRPr sz="22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320675" lvl="1" marL="914400" marR="5080" rtl="0" algn="l">
              <a:spcBef>
                <a:spcPts val="575"/>
              </a:spcBef>
              <a:spcAft>
                <a:spcPts val="0"/>
              </a:spcAft>
              <a:buClr>
                <a:schemeClr val="dk1"/>
              </a:buClr>
              <a:buSzPts val="1450"/>
              <a:buFont typeface="Noto Sans Symbols"/>
              <a:buChar char="○"/>
            </a:pP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Produces,</a:t>
            </a:r>
            <a:r>
              <a:rPr lang="en-GB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manages,</a:t>
            </a:r>
            <a:r>
              <a:rPr lang="en-GB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acquires,</a:t>
            </a:r>
            <a:r>
              <a:rPr lang="en-GB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modifies,</a:t>
            </a:r>
            <a:r>
              <a:rPr lang="en-GB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displays</a:t>
            </a:r>
            <a:r>
              <a:rPr lang="en-GB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and</a:t>
            </a:r>
            <a:r>
              <a:rPr lang="en-GB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transmits</a:t>
            </a:r>
            <a:r>
              <a:rPr lang="en-GB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information</a:t>
            </a:r>
            <a:endParaRPr sz="22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339723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750"/>
              <a:buFont typeface="Noto Sans Symbols"/>
              <a:buChar char="■"/>
            </a:pPr>
            <a:r>
              <a:rPr lang="en-GB" sz="2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r>
              <a:rPr lang="en-GB" sz="2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is</a:t>
            </a:r>
            <a:r>
              <a:rPr lang="en-GB" sz="2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a</a:t>
            </a:r>
            <a:r>
              <a:rPr lang="en-GB" sz="2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vehicle</a:t>
            </a:r>
            <a:r>
              <a:rPr lang="en-GB" sz="2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for</a:t>
            </a:r>
            <a:r>
              <a:rPr lang="en-GB" sz="2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delivering</a:t>
            </a:r>
            <a:r>
              <a:rPr lang="en-GB" sz="2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a</a:t>
            </a:r>
            <a:r>
              <a:rPr lang="en-GB" sz="2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product</a:t>
            </a:r>
            <a:endParaRPr sz="26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320675" lvl="1" marL="914400" rtl="0" algn="l">
              <a:spcBef>
                <a:spcPts val="605"/>
              </a:spcBef>
              <a:spcAft>
                <a:spcPts val="0"/>
              </a:spcAft>
              <a:buClr>
                <a:schemeClr val="dk1"/>
              </a:buClr>
              <a:buSzPts val="1450"/>
              <a:buFont typeface="Noto Sans Symbols"/>
              <a:buChar char="○"/>
            </a:pP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Supports</a:t>
            </a:r>
            <a:r>
              <a:rPr lang="en-GB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or</a:t>
            </a:r>
            <a:r>
              <a:rPr lang="en-GB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directly</a:t>
            </a:r>
            <a:r>
              <a:rPr lang="en-GB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provides</a:t>
            </a:r>
            <a:r>
              <a:rPr lang="en-GB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system</a:t>
            </a:r>
            <a:r>
              <a:rPr lang="en-GB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functionality</a:t>
            </a:r>
            <a:endParaRPr sz="22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320675" lvl="1" marL="914400" rtl="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Noto Sans Symbols"/>
              <a:buChar char="○"/>
            </a:pP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Controls</a:t>
            </a:r>
            <a:r>
              <a:rPr lang="en-GB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other</a:t>
            </a:r>
            <a:r>
              <a:rPr lang="en-GB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programs</a:t>
            </a:r>
            <a:r>
              <a:rPr lang="en-GB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(Eg:</a:t>
            </a:r>
            <a:r>
              <a:rPr lang="en-GB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an</a:t>
            </a:r>
            <a:r>
              <a:rPr lang="en-GB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Operating</a:t>
            </a:r>
            <a:r>
              <a:rPr lang="en-GB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System)</a:t>
            </a:r>
            <a:endParaRPr sz="22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320675" lvl="1" marL="914400" rtl="0" algn="l">
              <a:spcBef>
                <a:spcPts val="575"/>
              </a:spcBef>
              <a:spcAft>
                <a:spcPts val="0"/>
              </a:spcAft>
              <a:buClr>
                <a:schemeClr val="dk1"/>
              </a:buClr>
              <a:buSzPts val="1450"/>
              <a:buFont typeface="Noto Sans Symbols"/>
              <a:buChar char="○"/>
            </a:pP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Effects</a:t>
            </a:r>
            <a:r>
              <a:rPr lang="en-GB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communications</a:t>
            </a:r>
            <a:r>
              <a:rPr lang="en-GB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(Eg:</a:t>
            </a:r>
            <a:r>
              <a:rPr lang="en-GB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Networking</a:t>
            </a:r>
            <a:r>
              <a:rPr lang="en-GB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Software)</a:t>
            </a:r>
            <a:endParaRPr sz="22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320675" lvl="1" marL="914400" rtl="0" algn="l">
              <a:spcBef>
                <a:spcPts val="585"/>
              </a:spcBef>
              <a:spcAft>
                <a:spcPts val="0"/>
              </a:spcAft>
              <a:buClr>
                <a:schemeClr val="dk1"/>
              </a:buClr>
              <a:buSzPts val="1450"/>
              <a:buFont typeface="Noto Sans Symbols"/>
              <a:buChar char="○"/>
            </a:pP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Helps</a:t>
            </a:r>
            <a:r>
              <a:rPr lang="en-GB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build</a:t>
            </a:r>
            <a:r>
              <a:rPr lang="en-GB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other</a:t>
            </a:r>
            <a:r>
              <a:rPr lang="en-GB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r>
              <a:rPr lang="en-GB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(Eg:</a:t>
            </a:r>
            <a:r>
              <a:rPr lang="en-GB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r>
              <a:rPr lang="en-GB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2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Tools)</a:t>
            </a:r>
            <a:endParaRPr sz="27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88" name="Google Shape;88;p18"/>
          <p:cNvSpPr txBox="1"/>
          <p:nvPr/>
        </p:nvSpPr>
        <p:spPr>
          <a:xfrm>
            <a:off x="0" y="0"/>
            <a:ext cx="90882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27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Software’s</a:t>
            </a:r>
            <a:r>
              <a:rPr b="1" lang="en-GB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3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Dual</a:t>
            </a:r>
            <a:r>
              <a:rPr b="1" lang="en-GB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3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Role</a:t>
            </a:r>
            <a:endParaRPr b="1" sz="36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5240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9"/>
          <p:cNvSpPr txBox="1"/>
          <p:nvPr/>
        </p:nvSpPr>
        <p:spPr>
          <a:xfrm>
            <a:off x="0" y="0"/>
            <a:ext cx="9144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27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r>
              <a:rPr b="1" lang="en-GB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3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Characteristics</a:t>
            </a:r>
            <a:endParaRPr sz="36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95" name="Google Shape;95;p19"/>
          <p:cNvSpPr txBox="1"/>
          <p:nvPr/>
        </p:nvSpPr>
        <p:spPr>
          <a:xfrm>
            <a:off x="211200" y="1021950"/>
            <a:ext cx="8721600" cy="30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4170" lvl="0" marL="356870" marR="129538" rtl="0" algn="l">
              <a:lnSpc>
                <a:spcPct val="1042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</a:pPr>
            <a:r>
              <a:rPr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r>
              <a:rPr lang="en-GB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is</a:t>
            </a:r>
            <a:r>
              <a:rPr lang="en-GB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Engineered</a:t>
            </a:r>
            <a:r>
              <a:rPr b="1" lang="en-GB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or</a:t>
            </a:r>
            <a:r>
              <a:rPr b="1" lang="en-GB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Developed,</a:t>
            </a:r>
            <a:r>
              <a:rPr b="1" lang="en-GB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it</a:t>
            </a:r>
            <a:r>
              <a:rPr b="1" lang="en-GB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is</a:t>
            </a:r>
            <a:r>
              <a:rPr b="1" lang="en-GB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not</a:t>
            </a:r>
            <a:r>
              <a:rPr b="1" lang="en-GB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manufactured</a:t>
            </a:r>
            <a:r>
              <a:rPr b="1" lang="en-GB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in</a:t>
            </a:r>
            <a:r>
              <a:rPr b="1" lang="en-GB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the</a:t>
            </a:r>
            <a:r>
              <a:rPr b="1" lang="en-GB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classical</a:t>
            </a:r>
            <a:r>
              <a:rPr b="1" lang="en-GB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sense</a:t>
            </a:r>
            <a:endParaRPr sz="2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344170" lvl="0" marL="356870" rtl="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</a:pPr>
            <a:r>
              <a:rPr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r>
              <a:rPr lang="en-GB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“</a:t>
            </a:r>
            <a:r>
              <a:rPr b="1"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doesn’t</a:t>
            </a:r>
            <a:r>
              <a:rPr b="1" lang="en-GB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wear</a:t>
            </a:r>
            <a:r>
              <a:rPr b="1" lang="en-GB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out</a:t>
            </a:r>
            <a:r>
              <a:rPr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”</a:t>
            </a:r>
            <a:endParaRPr sz="2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344170" lvl="0" marL="356870" marR="5080" rtl="0" algn="l">
              <a:lnSpc>
                <a:spcPct val="99900"/>
              </a:lnSpc>
              <a:spcBef>
                <a:spcPts val="1205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</a:pPr>
            <a:r>
              <a:rPr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Although</a:t>
            </a:r>
            <a:r>
              <a:rPr lang="en-GB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industry</a:t>
            </a:r>
            <a:r>
              <a:rPr lang="en-GB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is</a:t>
            </a:r>
            <a:r>
              <a:rPr lang="en-GB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moving</a:t>
            </a:r>
            <a:r>
              <a:rPr lang="en-GB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towards</a:t>
            </a:r>
            <a:r>
              <a:rPr lang="en-GB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Component-based</a:t>
            </a:r>
            <a:r>
              <a:rPr b="1" lang="en-GB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construction</a:t>
            </a:r>
            <a:r>
              <a:rPr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,</a:t>
            </a:r>
            <a:r>
              <a:rPr lang="en-GB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most</a:t>
            </a:r>
            <a:r>
              <a:rPr lang="en-GB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r>
              <a:rPr lang="en-GB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continues</a:t>
            </a:r>
            <a:r>
              <a:rPr lang="en-GB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to</a:t>
            </a:r>
            <a:r>
              <a:rPr lang="en-GB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be</a:t>
            </a:r>
            <a:r>
              <a:rPr lang="en-GB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custom</a:t>
            </a:r>
            <a:r>
              <a:rPr lang="en-GB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built</a:t>
            </a:r>
            <a:endParaRPr sz="2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5240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0"/>
          <p:cNvSpPr txBox="1"/>
          <p:nvPr/>
        </p:nvSpPr>
        <p:spPr>
          <a:xfrm>
            <a:off x="0" y="0"/>
            <a:ext cx="9144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27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Failure</a:t>
            </a:r>
            <a:r>
              <a:rPr b="1" lang="en-GB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3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curve</a:t>
            </a:r>
            <a:r>
              <a:rPr b="1" lang="en-GB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3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for</a:t>
            </a:r>
            <a:r>
              <a:rPr b="1" lang="en-GB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3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endParaRPr sz="36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02" name="Google Shape;102;p20"/>
          <p:cNvSpPr/>
          <p:nvPr/>
        </p:nvSpPr>
        <p:spPr>
          <a:xfrm>
            <a:off x="778351" y="738900"/>
            <a:ext cx="7587300" cy="43389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5240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1"/>
          <p:cNvSpPr txBox="1"/>
          <p:nvPr/>
        </p:nvSpPr>
        <p:spPr>
          <a:xfrm>
            <a:off x="0" y="-223625"/>
            <a:ext cx="9144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27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Changing</a:t>
            </a:r>
            <a:r>
              <a:rPr b="1" lang="en-GB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3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Nature</a:t>
            </a:r>
            <a:r>
              <a:rPr b="1" lang="en-GB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3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of</a:t>
            </a:r>
            <a:r>
              <a:rPr b="1" lang="en-GB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3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endParaRPr sz="36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09" name="Google Shape;109;p21"/>
          <p:cNvSpPr txBox="1"/>
          <p:nvPr/>
        </p:nvSpPr>
        <p:spPr>
          <a:xfrm>
            <a:off x="798600" y="738900"/>
            <a:ext cx="7546800" cy="37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0515" lvl="0" marL="35496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Char char="•"/>
            </a:pPr>
            <a:r>
              <a:rPr b="1" lang="en-GB" sz="19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System</a:t>
            </a:r>
            <a:r>
              <a:rPr b="1" lang="en-GB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19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endParaRPr b="1" sz="19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310515" lvl="0" marL="354965" rtl="0" algn="l"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1150"/>
              <a:buChar char="•"/>
            </a:pPr>
            <a:r>
              <a:rPr b="1" lang="en-GB" sz="19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Application</a:t>
            </a:r>
            <a:r>
              <a:rPr b="1" lang="en-GB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19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endParaRPr b="1" sz="19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310515" lvl="0" marL="35496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Char char="•"/>
            </a:pPr>
            <a:r>
              <a:rPr b="1" lang="en-GB" sz="19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Engineering/scientific</a:t>
            </a:r>
            <a:r>
              <a:rPr b="1" lang="en-GB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19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endParaRPr b="1" sz="19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310515" lvl="0" marL="35496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Char char="•"/>
            </a:pPr>
            <a:r>
              <a:rPr b="1" lang="en-GB" sz="19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Embedded</a:t>
            </a:r>
            <a:r>
              <a:rPr b="1" lang="en-GB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19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endParaRPr b="1" sz="19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310515" lvl="0" marL="35496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Char char="•"/>
            </a:pPr>
            <a:r>
              <a:rPr b="1" lang="en-GB" sz="19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Product-line</a:t>
            </a:r>
            <a:r>
              <a:rPr b="1" lang="en-GB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19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endParaRPr b="1" sz="19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310515" lvl="0" marL="35496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Char char="•"/>
            </a:pPr>
            <a:r>
              <a:rPr b="1" lang="en-GB" sz="19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Web-applications</a:t>
            </a:r>
            <a:endParaRPr b="1" sz="19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310515" lvl="0" marL="35496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Char char="•"/>
            </a:pPr>
            <a:r>
              <a:rPr b="1" lang="en-GB" sz="19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Artificial</a:t>
            </a:r>
            <a:r>
              <a:rPr b="1" lang="en-GB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19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Intelligence</a:t>
            </a:r>
            <a:r>
              <a:rPr b="1" lang="en-GB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19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endParaRPr b="1" sz="19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310515" lvl="0" marL="35496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Char char="•"/>
            </a:pPr>
            <a:r>
              <a:rPr b="1" lang="en-GB" sz="19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Netsourcing</a:t>
            </a:r>
            <a:endParaRPr b="1" sz="19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310515" lvl="0" marL="354965" rtl="0" algn="l">
              <a:spcBef>
                <a:spcPts val="25"/>
              </a:spcBef>
              <a:spcAft>
                <a:spcPts val="0"/>
              </a:spcAft>
              <a:buClr>
                <a:schemeClr val="dk1"/>
              </a:buClr>
              <a:buSzPts val="1150"/>
              <a:buChar char="•"/>
            </a:pPr>
            <a:r>
              <a:rPr b="1" lang="en-GB" sz="19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Open</a:t>
            </a:r>
            <a:r>
              <a:rPr b="1" lang="en-GB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19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source</a:t>
            </a:r>
            <a:endParaRPr b="1" sz="19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316865" lvl="0" marL="361315" rtl="0" algn="l">
              <a:lnSpc>
                <a:spcPct val="120000"/>
              </a:lnSpc>
              <a:spcBef>
                <a:spcPts val="15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</a:pPr>
            <a:r>
              <a:rPr b="1" lang="en-GB" sz="1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Also</a:t>
            </a:r>
            <a:r>
              <a:rPr b="1" lang="en-GB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15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…</a:t>
            </a:r>
            <a:endParaRPr b="1" sz="15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196849" lvl="1" marL="697865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Char char="•"/>
            </a:pPr>
            <a:r>
              <a:rPr b="1" lang="en-GB" sz="13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Data</a:t>
            </a:r>
            <a:r>
              <a:rPr b="1" lang="en-GB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13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mining</a:t>
            </a:r>
            <a:endParaRPr b="1" sz="13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196849" lvl="1" marL="697865" rtl="0" algn="l">
              <a:spcBef>
                <a:spcPts val="10"/>
              </a:spcBef>
              <a:spcAft>
                <a:spcPts val="0"/>
              </a:spcAft>
              <a:buClr>
                <a:schemeClr val="dk1"/>
              </a:buClr>
              <a:buSzPts val="750"/>
              <a:buChar char="•"/>
            </a:pPr>
            <a:r>
              <a:rPr b="1" lang="en-GB" sz="13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Cloud</a:t>
            </a:r>
            <a:r>
              <a:rPr b="1" lang="en-GB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13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Computing</a:t>
            </a:r>
            <a:endParaRPr b="1" sz="13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196849" lvl="1" marL="697865" rtl="0" algn="l">
              <a:spcBef>
                <a:spcPts val="110"/>
              </a:spcBef>
              <a:spcAft>
                <a:spcPts val="0"/>
              </a:spcAft>
              <a:buClr>
                <a:schemeClr val="dk1"/>
              </a:buClr>
              <a:buSzPts val="750"/>
              <a:buChar char="•"/>
            </a:pPr>
            <a:r>
              <a:rPr b="1" lang="en-GB" sz="13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r>
              <a:rPr b="1" lang="en-GB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13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for</a:t>
            </a:r>
            <a:r>
              <a:rPr b="1" lang="en-GB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13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nanotechnologies</a:t>
            </a:r>
            <a:endParaRPr b="1" sz="13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5240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2"/>
          <p:cNvSpPr txBox="1"/>
          <p:nvPr/>
        </p:nvSpPr>
        <p:spPr>
          <a:xfrm>
            <a:off x="0" y="-223625"/>
            <a:ext cx="9144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27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Legacy</a:t>
            </a:r>
            <a:r>
              <a:rPr b="1" lang="en-GB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3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endParaRPr b="1" sz="36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16" name="Google Shape;116;p22"/>
          <p:cNvSpPr txBox="1"/>
          <p:nvPr/>
        </p:nvSpPr>
        <p:spPr>
          <a:xfrm>
            <a:off x="0" y="691825"/>
            <a:ext cx="9144000" cy="40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100" lvl="0" marL="50165" marR="5080" rtl="0" algn="l">
              <a:lnSpc>
                <a:spcPct val="999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21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Legacy</a:t>
            </a:r>
            <a:r>
              <a:rPr lang="en-GB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1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r>
              <a:rPr lang="en-GB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1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Systems</a:t>
            </a:r>
            <a:r>
              <a:rPr lang="en-GB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1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were</a:t>
            </a:r>
            <a:r>
              <a:rPr lang="en-GB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1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developed</a:t>
            </a:r>
            <a:r>
              <a:rPr lang="en-GB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1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decades</a:t>
            </a:r>
            <a:r>
              <a:rPr lang="en-GB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1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ago</a:t>
            </a:r>
            <a:r>
              <a:rPr lang="en-GB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1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and</a:t>
            </a:r>
            <a:r>
              <a:rPr lang="en-GB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1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have</a:t>
            </a:r>
            <a:r>
              <a:rPr lang="en-GB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1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been</a:t>
            </a:r>
            <a:r>
              <a:rPr lang="en-GB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1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continually</a:t>
            </a:r>
            <a:r>
              <a:rPr lang="en-GB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1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modified</a:t>
            </a:r>
            <a:r>
              <a:rPr lang="en-GB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1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to</a:t>
            </a:r>
            <a:r>
              <a:rPr lang="en-GB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1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meet</a:t>
            </a:r>
            <a:r>
              <a:rPr lang="en-GB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1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changes</a:t>
            </a:r>
            <a:r>
              <a:rPr lang="en-GB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1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in</a:t>
            </a:r>
            <a:r>
              <a:rPr lang="en-GB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1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business</a:t>
            </a:r>
            <a:r>
              <a:rPr lang="en-GB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1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requirements</a:t>
            </a:r>
            <a:r>
              <a:rPr lang="en-GB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1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and</a:t>
            </a:r>
            <a:r>
              <a:rPr lang="en-GB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1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computing</a:t>
            </a:r>
            <a:r>
              <a:rPr lang="en-GB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1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platforms.</a:t>
            </a:r>
            <a:endParaRPr sz="21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38100" rtl="0" algn="l">
              <a:spcBef>
                <a:spcPts val="136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1"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Why</a:t>
            </a:r>
            <a:r>
              <a:rPr b="1" i="1" lang="en-GB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1"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must</a:t>
            </a:r>
            <a:r>
              <a:rPr b="1" i="1" lang="en-GB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1"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it</a:t>
            </a:r>
            <a:r>
              <a:rPr b="1" i="1" lang="en-GB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1"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change?</a:t>
            </a:r>
            <a:endParaRPr sz="24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260984" lvl="0" marL="299085" marR="70040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Noto Sans Symbols"/>
              <a:buChar char="■"/>
            </a:pP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must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be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adapted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to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meet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the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needs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of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new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computing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environments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or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technology</a:t>
            </a:r>
            <a:endParaRPr sz="20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260984" lvl="0" marL="299085" marR="175895" rtl="0" algn="l">
              <a:spcBef>
                <a:spcPts val="19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Noto Sans Symbols"/>
              <a:buChar char="■"/>
            </a:pP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must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be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enhanced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to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implement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new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business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requirements</a:t>
            </a:r>
            <a:endParaRPr sz="20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260984" lvl="0" marL="299085" marR="5080" rtl="0" algn="l">
              <a:lnSpc>
                <a:spcPct val="1062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Noto Sans Symbols"/>
              <a:buChar char="■"/>
            </a:pP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must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be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extended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to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make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it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interoperable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with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other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more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modern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systems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or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databases</a:t>
            </a:r>
            <a:endParaRPr sz="20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-260984" lvl="0" marL="299085" marR="117475" rtl="0" algn="l">
              <a:lnSpc>
                <a:spcPct val="106700"/>
              </a:lnSpc>
              <a:spcBef>
                <a:spcPts val="204"/>
              </a:spcBef>
              <a:spcAft>
                <a:spcPts val="0"/>
              </a:spcAft>
              <a:buClr>
                <a:schemeClr val="dk1"/>
              </a:buClr>
              <a:buSzPts val="1250"/>
              <a:buFont typeface="Noto Sans Symbols"/>
              <a:buChar char="■"/>
            </a:pP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must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be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re-architected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to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make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it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viable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within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a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network</a:t>
            </a:r>
            <a:r>
              <a:rPr lang="en-GB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environment</a:t>
            </a:r>
            <a:endParaRPr b="1" sz="15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5240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3"/>
          <p:cNvSpPr txBox="1"/>
          <p:nvPr/>
        </p:nvSpPr>
        <p:spPr>
          <a:xfrm>
            <a:off x="0" y="-223625"/>
            <a:ext cx="9144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r>
              <a:rPr b="1" lang="en-GB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GB" sz="36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Myths</a:t>
            </a:r>
            <a:endParaRPr b="1" sz="36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23" name="Google Shape;123;p23"/>
          <p:cNvSpPr txBox="1"/>
          <p:nvPr/>
        </p:nvSpPr>
        <p:spPr>
          <a:xfrm>
            <a:off x="0" y="747900"/>
            <a:ext cx="9144000" cy="30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2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Beliefs</a:t>
            </a:r>
            <a:r>
              <a:rPr lang="en-GB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about</a:t>
            </a:r>
            <a:r>
              <a:rPr lang="en-GB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software</a:t>
            </a:r>
            <a:r>
              <a:rPr lang="en-GB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and</a:t>
            </a:r>
            <a:r>
              <a:rPr lang="en-GB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the</a:t>
            </a:r>
            <a:r>
              <a:rPr lang="en-GB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process</a:t>
            </a:r>
            <a:r>
              <a:rPr lang="en-GB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used</a:t>
            </a:r>
            <a:r>
              <a:rPr lang="en-GB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to</a:t>
            </a:r>
            <a:r>
              <a:rPr lang="en-GB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build</a:t>
            </a:r>
            <a:r>
              <a:rPr lang="en-GB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it.</a:t>
            </a:r>
            <a:endParaRPr sz="24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3"/>
              </a:spcBef>
              <a:spcAft>
                <a:spcPts val="0"/>
              </a:spcAft>
              <a:buNone/>
            </a:pPr>
            <a:r>
              <a:t/>
            </a:r>
            <a:endParaRPr sz="19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3209" lvl="0" marL="115697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0"/>
              <a:buFont typeface="Noto Sans Symbols"/>
              <a:buChar char="✔"/>
            </a:pPr>
            <a:r>
              <a:rPr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Management</a:t>
            </a:r>
            <a:r>
              <a:rPr lang="en-GB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Myths</a:t>
            </a:r>
            <a:endParaRPr sz="24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rtl="0" algn="l">
              <a:spcBef>
                <a:spcPts val="42"/>
              </a:spcBef>
              <a:spcAft>
                <a:spcPts val="0"/>
              </a:spcAft>
              <a:buNone/>
            </a:pPr>
            <a:r>
              <a:t/>
            </a:r>
            <a:endParaRPr sz="22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3209" lvl="0" marL="115697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0"/>
              <a:buFont typeface="Noto Sans Symbols"/>
              <a:buChar char="✔"/>
            </a:pPr>
            <a:r>
              <a:rPr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Customer</a:t>
            </a:r>
            <a:r>
              <a:rPr lang="en-GB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Myths</a:t>
            </a:r>
            <a:endParaRPr sz="24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rtl="0" algn="l">
              <a:spcBef>
                <a:spcPts val="1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3209" lvl="0" marL="115697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0"/>
              <a:buFont typeface="Noto Sans Symbols"/>
              <a:buChar char="✔"/>
            </a:pPr>
            <a:r>
              <a:rPr lang="en-GB" sz="24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Practitioner’s Myths</a:t>
            </a:r>
            <a:endParaRPr sz="13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