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media/image2.png" ContentType="image/png"/>
  <Override PartName="/ppt/media/image25.png" ContentType="image/png"/>
  <Override PartName="/ppt/media/image12.png" ContentType="image/png"/>
  <Override PartName="/ppt/media/image10.png" ContentType="image/png"/>
  <Override PartName="/ppt/media/image3.png" ContentType="image/png"/>
  <Override PartName="/ppt/media/image26.png" ContentType="image/png"/>
  <Override PartName="/ppt/media/image13.png" ContentType="image/png"/>
  <Override PartName="/ppt/media/image11.png" ContentType="image/png"/>
  <Override PartName="/ppt/media/image1.png" ContentType="image/png"/>
  <Override PartName="/ppt/media/image24.png" ContentType="image/png"/>
  <Override PartName="/ppt/media/image27.png" ContentType="image/png"/>
  <Override PartName="/ppt/media/image4.png" ContentType="image/png"/>
  <Override PartName="/ppt/media/image14.png" ContentType="image/png"/>
  <Override PartName="/ppt/media/image28.png" ContentType="image/png"/>
  <Override PartName="/ppt/media/image5.png" ContentType="image/png"/>
  <Override PartName="/ppt/media/image15.png" ContentType="image/png"/>
  <Override PartName="/ppt/media/image17.png" ContentType="image/png"/>
  <Override PartName="/ppt/media/image7.png" ContentType="image/png"/>
  <Override PartName="/ppt/media/image6.png" ContentType="image/png"/>
  <Override PartName="/ppt/media/image16.png" ContentType="image/png"/>
  <Override PartName="/ppt/media/image20.png" ContentType="image/png"/>
  <Override PartName="/ppt/media/image8.png" ContentType="image/png"/>
  <Override PartName="/ppt/media/image18.png" ContentType="image/png"/>
  <Override PartName="/ppt/media/image19.png" ContentType="image/png"/>
  <Override PartName="/ppt/media/image9.png" ContentType="image/png"/>
  <Override PartName="/ppt/media/image21.png" ContentType="image/png"/>
  <Override PartName="/ppt/media/image22.png" ContentType="image/png"/>
  <Override PartName="/ppt/media/image23.png" ContentType="image/png"/>
  <Override PartName="/ppt/_rels/presentation.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1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13.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12.xml.rels" ContentType="application/vnd.openxmlformats-package.relationships+xml"/>
  <Override PartName="/ppt/slideLayouts/_rels/slideLayout14.xml.rels" ContentType="application/vnd.openxmlformats-package.relationships+xml"/>
  <Override PartName="/ppt/slideLayouts/_rels/slideLayout3.xml.rels" ContentType="application/vnd.openxmlformats-package.relationships+xml"/>
  <Override PartName="/ppt/slideLayouts/_rels/slideLayout24.xml.rels" ContentType="application/vnd.openxmlformats-package.relationships+xml"/>
  <Override PartName="/ppt/slideLayouts/_rels/slideLayout1.xml.rels" ContentType="application/vnd.openxmlformats-package.relationships+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s/_rels/slide40.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5.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1.xml.rels" ContentType="application/vnd.openxmlformats-package.relationships+xml"/>
  <Override PartName="/ppt/slides/_rels/slide34.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22.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25.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47.xml.rels" ContentType="application/vnd.openxmlformats-package.relationships+xml"/>
  <Override PartName="/ppt/slides/_rels/slide14.xml.rels" ContentType="application/vnd.openxmlformats-package.relationships+xml"/>
  <Override PartName="/ppt/slides/_rels/slide48.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12.xml.rels" ContentType="application/vnd.openxmlformats-package.relationships+xml"/>
  <Override PartName="/ppt/slides/_rels/slide46.xml.rels" ContentType="application/vnd.openxmlformats-package.relationships+xml"/>
  <Override PartName="/ppt/slides/_rels/slide10.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11.xml.rels" ContentType="application/vnd.openxmlformats-package.relationships+xml"/>
  <Override PartName="/ppt/slides/_rels/slide42.xml.rels" ContentType="application/vnd.openxmlformats-package.relationships+xml"/>
  <Override PartName="/ppt/slides/_rels/slide38.xml.rels" ContentType="application/vnd.openxmlformats-package.relationships+xml"/>
  <Override PartName="/ppt/slides/_rels/slide19.xml.rels" ContentType="application/vnd.openxmlformats-package.relationships+xml"/>
  <Override PartName="/ppt/slides/_rels/slide43.xml.rels" ContentType="application/vnd.openxmlformats-package.relationships+xml"/>
  <Override PartName="/ppt/slides/_rels/slide41.xml.rels" ContentType="application/vnd.openxmlformats-package.relationships+xml"/>
  <Override PartName="/ppt/slides/_rels/slide39.xml.rels" ContentType="application/vnd.openxmlformats-package.relationships+xml"/>
  <Override PartName="/ppt/slides/slide38.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10.xml" ContentType="application/vnd.openxmlformats-officedocument.presentationml.slide+xml"/>
  <Override PartName="/ppt/slides/slide48.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45.xml" ContentType="application/vnd.openxmlformats-officedocument.presentationml.slide+xml"/>
  <Override PartName="/ppt/slides/slide42.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47.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10077450" cy="5668963"/>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594B613-B80F-49B5-A822-C83E2845EF40}"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 name="PlaceHolder 2"/>
          <p:cNvSpPr>
            <a:spLocks noGrp="1"/>
          </p:cNvSpPr>
          <p:nvPr>
            <p:ph/>
          </p:nvPr>
        </p:nvSpPr>
        <p:spPr>
          <a:xfrm>
            <a:off x="503640" y="1326240"/>
            <a:ext cx="906840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28" name="PlaceHolder 3"/>
          <p:cNvSpPr>
            <a:spLocks noGrp="1"/>
          </p:cNvSpPr>
          <p:nvPr>
            <p:ph/>
          </p:nvPr>
        </p:nvSpPr>
        <p:spPr>
          <a:xfrm>
            <a:off x="503640" y="3043800"/>
            <a:ext cx="906840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CD1C0AC-DC5B-4D61-B741-165F76A48D4F}"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 name="PlaceHolder 2"/>
          <p:cNvSpPr>
            <a:spLocks noGrp="1"/>
          </p:cNvSpPr>
          <p:nvPr>
            <p:ph/>
          </p:nvPr>
        </p:nvSpPr>
        <p:spPr>
          <a:xfrm>
            <a:off x="50364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31" name="PlaceHolder 3"/>
          <p:cNvSpPr>
            <a:spLocks noGrp="1"/>
          </p:cNvSpPr>
          <p:nvPr>
            <p:ph/>
          </p:nvPr>
        </p:nvSpPr>
        <p:spPr>
          <a:xfrm>
            <a:off x="515052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32" name="PlaceHolder 4"/>
          <p:cNvSpPr>
            <a:spLocks noGrp="1"/>
          </p:cNvSpPr>
          <p:nvPr>
            <p:ph/>
          </p:nvPr>
        </p:nvSpPr>
        <p:spPr>
          <a:xfrm>
            <a:off x="503640" y="304380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33" name="PlaceHolder 5"/>
          <p:cNvSpPr>
            <a:spLocks noGrp="1"/>
          </p:cNvSpPr>
          <p:nvPr>
            <p:ph/>
          </p:nvPr>
        </p:nvSpPr>
        <p:spPr>
          <a:xfrm>
            <a:off x="5150520" y="304380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315482F9-256F-4FFE-ABFF-E694F210783F}"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5" name="PlaceHolder 2"/>
          <p:cNvSpPr>
            <a:spLocks noGrp="1"/>
          </p:cNvSpPr>
          <p:nvPr>
            <p:ph/>
          </p:nvPr>
        </p:nvSpPr>
        <p:spPr>
          <a:xfrm>
            <a:off x="503640" y="132624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36" name="PlaceHolder 3"/>
          <p:cNvSpPr>
            <a:spLocks noGrp="1"/>
          </p:cNvSpPr>
          <p:nvPr>
            <p:ph/>
          </p:nvPr>
        </p:nvSpPr>
        <p:spPr>
          <a:xfrm>
            <a:off x="3570120" y="132624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37" name="PlaceHolder 4"/>
          <p:cNvSpPr>
            <a:spLocks noGrp="1"/>
          </p:cNvSpPr>
          <p:nvPr>
            <p:ph/>
          </p:nvPr>
        </p:nvSpPr>
        <p:spPr>
          <a:xfrm>
            <a:off x="6636240" y="132624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38" name="PlaceHolder 5"/>
          <p:cNvSpPr>
            <a:spLocks noGrp="1"/>
          </p:cNvSpPr>
          <p:nvPr>
            <p:ph/>
          </p:nvPr>
        </p:nvSpPr>
        <p:spPr>
          <a:xfrm>
            <a:off x="503640" y="304380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39" name="PlaceHolder 6"/>
          <p:cNvSpPr>
            <a:spLocks noGrp="1"/>
          </p:cNvSpPr>
          <p:nvPr>
            <p:ph/>
          </p:nvPr>
        </p:nvSpPr>
        <p:spPr>
          <a:xfrm>
            <a:off x="3570120" y="304380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40" name="PlaceHolder 7"/>
          <p:cNvSpPr>
            <a:spLocks noGrp="1"/>
          </p:cNvSpPr>
          <p:nvPr>
            <p:ph/>
          </p:nvPr>
        </p:nvSpPr>
        <p:spPr>
          <a:xfrm>
            <a:off x="6636240" y="304380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4A31F736-475F-420F-8366-8AA2165BFBE7}"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83963AE9-FB5E-4FBF-A323-7C63FEC7BE3D}" type="slidenum">
              <a:t>&lt;#&gt;</a:t>
            </a:fld>
          </a:p>
        </p:txBody>
      </p:sp>
      <p:sp>
        <p:nvSpPr>
          <p:cNvPr id="4" name="PlaceHolder 3"/>
          <p:cNvSpPr>
            <a:spLocks noGrp="1"/>
          </p:cNvSpPr>
          <p:nvPr>
            <p:ph type="dt" idx="6"/>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7" name="PlaceHolder 2"/>
          <p:cNvSpPr>
            <a:spLocks noGrp="1"/>
          </p:cNvSpPr>
          <p:nvPr>
            <p:ph type="subTitle"/>
          </p:nvPr>
        </p:nvSpPr>
        <p:spPr>
          <a:xfrm>
            <a:off x="503640" y="1326240"/>
            <a:ext cx="9068400" cy="32878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EFD0E79-F205-4CFB-B8A5-FAD6E786AF89}"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9" name="PlaceHolder 2"/>
          <p:cNvSpPr>
            <a:spLocks noGrp="1"/>
          </p:cNvSpPr>
          <p:nvPr>
            <p:ph/>
          </p:nvPr>
        </p:nvSpPr>
        <p:spPr>
          <a:xfrm>
            <a:off x="503640" y="1326240"/>
            <a:ext cx="9068400" cy="328788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A11C885-492A-445E-9B76-9EE82A27DA9E}"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1" name="PlaceHolder 2"/>
          <p:cNvSpPr>
            <a:spLocks noGrp="1"/>
          </p:cNvSpPr>
          <p:nvPr>
            <p:ph/>
          </p:nvPr>
        </p:nvSpPr>
        <p:spPr>
          <a:xfrm>
            <a:off x="503640" y="1326240"/>
            <a:ext cx="4425120" cy="328788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52" name="PlaceHolder 3"/>
          <p:cNvSpPr>
            <a:spLocks noGrp="1"/>
          </p:cNvSpPr>
          <p:nvPr>
            <p:ph/>
          </p:nvPr>
        </p:nvSpPr>
        <p:spPr>
          <a:xfrm>
            <a:off x="5150520" y="1326240"/>
            <a:ext cx="4425120" cy="328788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99F05BA-F803-4CAE-8C39-05870701AEE4}"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D469070-5925-4861-8FA7-815367A478B3}"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3640" y="225720"/>
            <a:ext cx="9068400" cy="43866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6052BA7-0472-4627-876F-5CD0F8E8F043}"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6" name="PlaceHolder 2"/>
          <p:cNvSpPr>
            <a:spLocks noGrp="1"/>
          </p:cNvSpPr>
          <p:nvPr>
            <p:ph/>
          </p:nvPr>
        </p:nvSpPr>
        <p:spPr>
          <a:xfrm>
            <a:off x="50364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57" name="PlaceHolder 3"/>
          <p:cNvSpPr>
            <a:spLocks noGrp="1"/>
          </p:cNvSpPr>
          <p:nvPr>
            <p:ph/>
          </p:nvPr>
        </p:nvSpPr>
        <p:spPr>
          <a:xfrm>
            <a:off x="5150520" y="1326240"/>
            <a:ext cx="4425120" cy="328788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58" name="PlaceHolder 4"/>
          <p:cNvSpPr>
            <a:spLocks noGrp="1"/>
          </p:cNvSpPr>
          <p:nvPr>
            <p:ph/>
          </p:nvPr>
        </p:nvSpPr>
        <p:spPr>
          <a:xfrm>
            <a:off x="503640" y="304380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E9A448F-BA70-4119-AC2C-92FDBF9E5B60}"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 name="PlaceHolder 2"/>
          <p:cNvSpPr>
            <a:spLocks noGrp="1"/>
          </p:cNvSpPr>
          <p:nvPr>
            <p:ph type="subTitle"/>
          </p:nvPr>
        </p:nvSpPr>
        <p:spPr>
          <a:xfrm>
            <a:off x="503640" y="1326240"/>
            <a:ext cx="9068400" cy="32878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0B01251-6899-4E53-A4D3-4EDAC8491A7F}"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0" name="PlaceHolder 2"/>
          <p:cNvSpPr>
            <a:spLocks noGrp="1"/>
          </p:cNvSpPr>
          <p:nvPr>
            <p:ph/>
          </p:nvPr>
        </p:nvSpPr>
        <p:spPr>
          <a:xfrm>
            <a:off x="503640" y="1326240"/>
            <a:ext cx="4425120" cy="328788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1" name="PlaceHolder 3"/>
          <p:cNvSpPr>
            <a:spLocks noGrp="1"/>
          </p:cNvSpPr>
          <p:nvPr>
            <p:ph/>
          </p:nvPr>
        </p:nvSpPr>
        <p:spPr>
          <a:xfrm>
            <a:off x="515052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2" name="PlaceHolder 4"/>
          <p:cNvSpPr>
            <a:spLocks noGrp="1"/>
          </p:cNvSpPr>
          <p:nvPr>
            <p:ph/>
          </p:nvPr>
        </p:nvSpPr>
        <p:spPr>
          <a:xfrm>
            <a:off x="5150520" y="304380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AB5B54F-A6F8-436F-818B-9A7EEA5F6994}"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4" name="PlaceHolder 2"/>
          <p:cNvSpPr>
            <a:spLocks noGrp="1"/>
          </p:cNvSpPr>
          <p:nvPr>
            <p:ph/>
          </p:nvPr>
        </p:nvSpPr>
        <p:spPr>
          <a:xfrm>
            <a:off x="50364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5" name="PlaceHolder 3"/>
          <p:cNvSpPr>
            <a:spLocks noGrp="1"/>
          </p:cNvSpPr>
          <p:nvPr>
            <p:ph/>
          </p:nvPr>
        </p:nvSpPr>
        <p:spPr>
          <a:xfrm>
            <a:off x="515052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6" name="PlaceHolder 4"/>
          <p:cNvSpPr>
            <a:spLocks noGrp="1"/>
          </p:cNvSpPr>
          <p:nvPr>
            <p:ph/>
          </p:nvPr>
        </p:nvSpPr>
        <p:spPr>
          <a:xfrm>
            <a:off x="503640" y="3043800"/>
            <a:ext cx="906840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A1AD2DD-A55C-4BE0-BFAC-092C647A00D7}"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8" name="PlaceHolder 2"/>
          <p:cNvSpPr>
            <a:spLocks noGrp="1"/>
          </p:cNvSpPr>
          <p:nvPr>
            <p:ph/>
          </p:nvPr>
        </p:nvSpPr>
        <p:spPr>
          <a:xfrm>
            <a:off x="503640" y="1326240"/>
            <a:ext cx="906840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9" name="PlaceHolder 3"/>
          <p:cNvSpPr>
            <a:spLocks noGrp="1"/>
          </p:cNvSpPr>
          <p:nvPr>
            <p:ph/>
          </p:nvPr>
        </p:nvSpPr>
        <p:spPr>
          <a:xfrm>
            <a:off x="503640" y="3043800"/>
            <a:ext cx="906840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D188D0A-43EB-4D0D-B6BD-57F4FB2243BE}"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1" name="PlaceHolder 2"/>
          <p:cNvSpPr>
            <a:spLocks noGrp="1"/>
          </p:cNvSpPr>
          <p:nvPr>
            <p:ph/>
          </p:nvPr>
        </p:nvSpPr>
        <p:spPr>
          <a:xfrm>
            <a:off x="50364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72" name="PlaceHolder 3"/>
          <p:cNvSpPr>
            <a:spLocks noGrp="1"/>
          </p:cNvSpPr>
          <p:nvPr>
            <p:ph/>
          </p:nvPr>
        </p:nvSpPr>
        <p:spPr>
          <a:xfrm>
            <a:off x="515052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73" name="PlaceHolder 4"/>
          <p:cNvSpPr>
            <a:spLocks noGrp="1"/>
          </p:cNvSpPr>
          <p:nvPr>
            <p:ph/>
          </p:nvPr>
        </p:nvSpPr>
        <p:spPr>
          <a:xfrm>
            <a:off x="503640" y="304380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74" name="PlaceHolder 5"/>
          <p:cNvSpPr>
            <a:spLocks noGrp="1"/>
          </p:cNvSpPr>
          <p:nvPr>
            <p:ph/>
          </p:nvPr>
        </p:nvSpPr>
        <p:spPr>
          <a:xfrm>
            <a:off x="5150520" y="304380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B85E4083-3D8B-421C-88A9-61DEF60FBBC6}" type="slidenum">
              <a:t>&lt;#&gt;</a:t>
            </a:fld>
          </a:p>
        </p:txBody>
      </p:sp>
      <p:sp>
        <p:nvSpPr>
          <p:cNvPr id="9" name="PlaceHolder 8"/>
          <p:cNvSpPr>
            <a:spLocks noGrp="1"/>
          </p:cNvSpPr>
          <p:nvPr>
            <p:ph type="dt" idx="6"/>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6" name="PlaceHolder 2"/>
          <p:cNvSpPr>
            <a:spLocks noGrp="1"/>
          </p:cNvSpPr>
          <p:nvPr>
            <p:ph/>
          </p:nvPr>
        </p:nvSpPr>
        <p:spPr>
          <a:xfrm>
            <a:off x="503640" y="132624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77" name="PlaceHolder 3"/>
          <p:cNvSpPr>
            <a:spLocks noGrp="1"/>
          </p:cNvSpPr>
          <p:nvPr>
            <p:ph/>
          </p:nvPr>
        </p:nvSpPr>
        <p:spPr>
          <a:xfrm>
            <a:off x="3570120" y="132624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78" name="PlaceHolder 4"/>
          <p:cNvSpPr>
            <a:spLocks noGrp="1"/>
          </p:cNvSpPr>
          <p:nvPr>
            <p:ph/>
          </p:nvPr>
        </p:nvSpPr>
        <p:spPr>
          <a:xfrm>
            <a:off x="6636240" y="132624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79" name="PlaceHolder 5"/>
          <p:cNvSpPr>
            <a:spLocks noGrp="1"/>
          </p:cNvSpPr>
          <p:nvPr>
            <p:ph/>
          </p:nvPr>
        </p:nvSpPr>
        <p:spPr>
          <a:xfrm>
            <a:off x="503640" y="304380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80" name="PlaceHolder 6"/>
          <p:cNvSpPr>
            <a:spLocks noGrp="1"/>
          </p:cNvSpPr>
          <p:nvPr>
            <p:ph/>
          </p:nvPr>
        </p:nvSpPr>
        <p:spPr>
          <a:xfrm>
            <a:off x="3570120" y="304380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81" name="PlaceHolder 7"/>
          <p:cNvSpPr>
            <a:spLocks noGrp="1"/>
          </p:cNvSpPr>
          <p:nvPr>
            <p:ph/>
          </p:nvPr>
        </p:nvSpPr>
        <p:spPr>
          <a:xfrm>
            <a:off x="6636240" y="3043800"/>
            <a:ext cx="291996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CF16CD77-0D3D-439D-BDB5-06D33B299058}" type="slidenum">
              <a:t>&lt;#&gt;</a:t>
            </a:fld>
          </a:p>
        </p:txBody>
      </p:sp>
      <p:sp>
        <p:nvSpPr>
          <p:cNvPr id="11" name="PlaceHolder 10"/>
          <p:cNvSpPr>
            <a:spLocks noGrp="1"/>
          </p:cNvSpPr>
          <p:nvPr>
            <p:ph type="dt" idx="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 name="PlaceHolder 2"/>
          <p:cNvSpPr>
            <a:spLocks noGrp="1"/>
          </p:cNvSpPr>
          <p:nvPr>
            <p:ph/>
          </p:nvPr>
        </p:nvSpPr>
        <p:spPr>
          <a:xfrm>
            <a:off x="503640" y="1326240"/>
            <a:ext cx="9068400" cy="328788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1AE00D1-D9A1-470C-9934-15F87DAA5521}"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 name="PlaceHolder 2"/>
          <p:cNvSpPr>
            <a:spLocks noGrp="1"/>
          </p:cNvSpPr>
          <p:nvPr>
            <p:ph/>
          </p:nvPr>
        </p:nvSpPr>
        <p:spPr>
          <a:xfrm>
            <a:off x="503640" y="1326240"/>
            <a:ext cx="4425120" cy="328788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11" name="PlaceHolder 3"/>
          <p:cNvSpPr>
            <a:spLocks noGrp="1"/>
          </p:cNvSpPr>
          <p:nvPr>
            <p:ph/>
          </p:nvPr>
        </p:nvSpPr>
        <p:spPr>
          <a:xfrm>
            <a:off x="5150520" y="1326240"/>
            <a:ext cx="4425120" cy="328788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F45F412-A8FC-474D-8720-FC6FF7E74049}"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37F115C-2A29-4C1F-B6E2-91D29F4C200D}"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640" y="225720"/>
            <a:ext cx="9068400" cy="43866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E6A46A47-28EF-49D4-9475-C3036EFCB4DA}"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 name="PlaceHolder 2"/>
          <p:cNvSpPr>
            <a:spLocks noGrp="1"/>
          </p:cNvSpPr>
          <p:nvPr>
            <p:ph/>
          </p:nvPr>
        </p:nvSpPr>
        <p:spPr>
          <a:xfrm>
            <a:off x="50364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16" name="PlaceHolder 3"/>
          <p:cNvSpPr>
            <a:spLocks noGrp="1"/>
          </p:cNvSpPr>
          <p:nvPr>
            <p:ph/>
          </p:nvPr>
        </p:nvSpPr>
        <p:spPr>
          <a:xfrm>
            <a:off x="5150520" y="1326240"/>
            <a:ext cx="4425120" cy="328788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17" name="PlaceHolder 4"/>
          <p:cNvSpPr>
            <a:spLocks noGrp="1"/>
          </p:cNvSpPr>
          <p:nvPr>
            <p:ph/>
          </p:nvPr>
        </p:nvSpPr>
        <p:spPr>
          <a:xfrm>
            <a:off x="503640" y="304380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7A17407-2602-46B9-8B90-DB38120239EB}"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 name="PlaceHolder 2"/>
          <p:cNvSpPr>
            <a:spLocks noGrp="1"/>
          </p:cNvSpPr>
          <p:nvPr>
            <p:ph/>
          </p:nvPr>
        </p:nvSpPr>
        <p:spPr>
          <a:xfrm>
            <a:off x="503640" y="1326240"/>
            <a:ext cx="4425120" cy="328788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20" name="PlaceHolder 3"/>
          <p:cNvSpPr>
            <a:spLocks noGrp="1"/>
          </p:cNvSpPr>
          <p:nvPr>
            <p:ph/>
          </p:nvPr>
        </p:nvSpPr>
        <p:spPr>
          <a:xfrm>
            <a:off x="515052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21" name="PlaceHolder 4"/>
          <p:cNvSpPr>
            <a:spLocks noGrp="1"/>
          </p:cNvSpPr>
          <p:nvPr>
            <p:ph/>
          </p:nvPr>
        </p:nvSpPr>
        <p:spPr>
          <a:xfrm>
            <a:off x="5150520" y="304380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06E8B17-4974-4A5A-868F-C5ED3755C87A}"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 name="PlaceHolder 2"/>
          <p:cNvSpPr>
            <a:spLocks noGrp="1"/>
          </p:cNvSpPr>
          <p:nvPr>
            <p:ph/>
          </p:nvPr>
        </p:nvSpPr>
        <p:spPr>
          <a:xfrm>
            <a:off x="50364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24" name="PlaceHolder 3"/>
          <p:cNvSpPr>
            <a:spLocks noGrp="1"/>
          </p:cNvSpPr>
          <p:nvPr>
            <p:ph/>
          </p:nvPr>
        </p:nvSpPr>
        <p:spPr>
          <a:xfrm>
            <a:off x="5150520" y="1326240"/>
            <a:ext cx="442512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25" name="PlaceHolder 4"/>
          <p:cNvSpPr>
            <a:spLocks noGrp="1"/>
          </p:cNvSpPr>
          <p:nvPr>
            <p:ph/>
          </p:nvPr>
        </p:nvSpPr>
        <p:spPr>
          <a:xfrm>
            <a:off x="503640" y="3043800"/>
            <a:ext cx="9068400" cy="1568160"/>
          </a:xfrm>
          <a:prstGeom prst="rect">
            <a:avLst/>
          </a:prstGeom>
          <a:noFill/>
          <a:ln w="0">
            <a:noFill/>
          </a:ln>
        </p:spPr>
        <p:txBody>
          <a:bodyPr lIns="0" rIns="0" tIns="0" bIns="0" anchor="t">
            <a:normAutofit/>
          </a:bodyPr>
          <a:p>
            <a:pPr indent="0">
              <a:spcBef>
                <a:spcPts val="1414"/>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F6DD3FD-168A-4DE6-B5E1-1554313FD1DD}"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ftr" idx="1"/>
          </p:nvPr>
        </p:nvSpPr>
        <p:spPr>
          <a:xfrm>
            <a:off x="3445920" y="5163840"/>
            <a:ext cx="3192120" cy="38880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 name="PlaceHolder 2"/>
          <p:cNvSpPr>
            <a:spLocks noGrp="1"/>
          </p:cNvSpPr>
          <p:nvPr>
            <p:ph type="sldNum" idx="2"/>
          </p:nvPr>
        </p:nvSpPr>
        <p:spPr>
          <a:xfrm>
            <a:off x="7224480" y="5163840"/>
            <a:ext cx="2345400" cy="38880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24E546E6-246B-4162-9168-61F96E543655}"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2" name="PlaceHolder 3"/>
          <p:cNvSpPr>
            <a:spLocks noGrp="1"/>
          </p:cNvSpPr>
          <p:nvPr>
            <p:ph type="dt" idx="3"/>
          </p:nvPr>
        </p:nvSpPr>
        <p:spPr>
          <a:xfrm>
            <a:off x="503640" y="5163840"/>
            <a:ext cx="2345400" cy="3888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3" name="PlaceHolder 4"/>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 name="PlaceHolder 5"/>
          <p:cNvSpPr>
            <a:spLocks noGrp="1"/>
          </p:cNvSpPr>
          <p:nvPr>
            <p:ph type="body"/>
          </p:nvPr>
        </p:nvSpPr>
        <p:spPr>
          <a:xfrm>
            <a:off x="503640" y="1326240"/>
            <a:ext cx="9068400" cy="3287880"/>
          </a:xfrm>
          <a:prstGeom prst="rect">
            <a:avLst/>
          </a:prstGeom>
          <a:noFill/>
          <a:ln w="0">
            <a:noFill/>
          </a:ln>
        </p:spPr>
        <p:txBody>
          <a:bodyPr lIns="0" rIns="0" tIns="0" bIns="0" anchor="t">
            <a:normAutofit/>
          </a:bodyPr>
          <a:p>
            <a:pPr marL="432000" indent="-324000">
              <a:spcBef>
                <a:spcPts val="1414"/>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1"/>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48"/>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4"/>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1"/>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1"/>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1"/>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ftr" idx="4"/>
          </p:nvPr>
        </p:nvSpPr>
        <p:spPr>
          <a:xfrm>
            <a:off x="3445920" y="5163840"/>
            <a:ext cx="3192120" cy="38880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2" name="PlaceHolder 2"/>
          <p:cNvSpPr>
            <a:spLocks noGrp="1"/>
          </p:cNvSpPr>
          <p:nvPr>
            <p:ph type="sldNum" idx="5"/>
          </p:nvPr>
        </p:nvSpPr>
        <p:spPr>
          <a:xfrm>
            <a:off x="7224480" y="5163840"/>
            <a:ext cx="2345400" cy="38880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6C67E5F1-FF15-4891-AD19-8DC960D80263}"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3" name="PlaceHolder 3"/>
          <p:cNvSpPr>
            <a:spLocks noGrp="1"/>
          </p:cNvSpPr>
          <p:nvPr>
            <p:ph type="dt" idx="6"/>
          </p:nvPr>
        </p:nvSpPr>
        <p:spPr>
          <a:xfrm>
            <a:off x="503640" y="5163840"/>
            <a:ext cx="2345400" cy="3888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44" name="PlaceHolder 4"/>
          <p:cNvSpPr>
            <a:spLocks noGrp="1"/>
          </p:cNvSpPr>
          <p:nvPr>
            <p:ph type="title"/>
          </p:nvPr>
        </p:nvSpPr>
        <p:spPr>
          <a:xfrm>
            <a:off x="503640" y="225720"/>
            <a:ext cx="9068400" cy="94608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5" name="PlaceHolder 5"/>
          <p:cNvSpPr>
            <a:spLocks noGrp="1"/>
          </p:cNvSpPr>
          <p:nvPr>
            <p:ph type="body"/>
          </p:nvPr>
        </p:nvSpPr>
        <p:spPr>
          <a:xfrm>
            <a:off x="503640" y="1326240"/>
            <a:ext cx="9068400" cy="3287880"/>
          </a:xfrm>
          <a:prstGeom prst="rect">
            <a:avLst/>
          </a:prstGeom>
          <a:noFill/>
          <a:ln w="0">
            <a:noFill/>
          </a:ln>
        </p:spPr>
        <p:txBody>
          <a:bodyPr lIns="0" rIns="0" tIns="0" bIns="0" anchor="t">
            <a:normAutofit/>
          </a:bodyPr>
          <a:p>
            <a:pPr marL="432000" indent="-324000">
              <a:spcBef>
                <a:spcPts val="1414"/>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1"/>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48"/>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4"/>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1"/>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1"/>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1"/>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www.oracle.com/database/what-is-a-relational-database/" TargetMode="External"/><Relationship Id="rId3" Type="http://schemas.openxmlformats.org/officeDocument/2006/relationships/image" Target="../media/image12.png"/><Relationship Id="rId4"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9.png"/><Relationship Id="rId3"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0.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1.png"/><Relationship Id="rId3"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2.png"/><Relationship Id="rId3"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3.png"/><Relationship Id="rId3"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6.png"/><Relationship Id="rId3"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 descr=""/>
          <p:cNvPicPr/>
          <p:nvPr/>
        </p:nvPicPr>
        <p:blipFill>
          <a:blip r:embed="rId1"/>
          <a:stretch/>
        </p:blipFill>
        <p:spPr>
          <a:xfrm>
            <a:off x="0" y="0"/>
            <a:ext cx="10073880" cy="5666040"/>
          </a:xfrm>
          <a:prstGeom prst="rect">
            <a:avLst/>
          </a:prstGeom>
          <a:ln w="0">
            <a:noFill/>
          </a:ln>
        </p:spPr>
      </p:pic>
      <p:sp>
        <p:nvSpPr>
          <p:cNvPr id="83"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 descr=""/>
          <p:cNvPicPr/>
          <p:nvPr/>
        </p:nvPicPr>
        <p:blipFill>
          <a:blip r:embed="rId1"/>
          <a:stretch/>
        </p:blipFill>
        <p:spPr>
          <a:xfrm>
            <a:off x="360" y="0"/>
            <a:ext cx="10073880" cy="5666040"/>
          </a:xfrm>
          <a:prstGeom prst="rect">
            <a:avLst/>
          </a:prstGeom>
          <a:ln w="0">
            <a:noFill/>
          </a:ln>
        </p:spPr>
      </p:pic>
      <p:sp>
        <p:nvSpPr>
          <p:cNvPr id="112"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13" name="PlaceHolder 2"/>
          <p:cNvSpPr>
            <a:spLocks noGrp="1"/>
          </p:cNvSpPr>
          <p:nvPr>
            <p:ph/>
          </p:nvPr>
        </p:nvSpPr>
        <p:spPr>
          <a:xfrm>
            <a:off x="685440" y="1511640"/>
            <a:ext cx="9066240" cy="328572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Functions of os:</a:t>
            </a:r>
            <a:br>
              <a:rPr sz="1200"/>
            </a:br>
            <a:br>
              <a:rPr sz="1200"/>
            </a:br>
            <a:r>
              <a:rPr b="0" lang="en-US" sz="1200" spc="-1" strike="noStrike">
                <a:solidFill>
                  <a:srgbClr val="000000"/>
                </a:solidFill>
                <a:latin typeface="Times New Roman"/>
                <a:ea typeface="Nunito-Regular"/>
              </a:rPr>
              <a:t>File management: </a:t>
            </a:r>
            <a:br>
              <a:rPr sz="1200"/>
            </a:br>
            <a:r>
              <a:rPr b="0" lang="en-US" sz="1200" spc="-1" strike="noStrike">
                <a:solidFill>
                  <a:srgbClr val="000000"/>
                </a:solidFill>
                <a:latin typeface="Times New Roman"/>
                <a:ea typeface="Nunito-Regular"/>
              </a:rPr>
              <a:t>1. Allows users to modify, create, and delete files on the computer system.</a:t>
            </a:r>
            <a:br>
              <a:rPr sz="1200"/>
            </a:br>
            <a:r>
              <a:rPr b="0" lang="en-US" sz="1200" spc="-1" strike="noStrike">
                <a:solidFill>
                  <a:srgbClr val="000000"/>
                </a:solidFill>
                <a:latin typeface="Times New Roman"/>
                <a:ea typeface="Nunito-Regular"/>
              </a:rPr>
              <a:t>2. Operates on and manages a file’s permissions for different users and groups.</a:t>
            </a:r>
            <a:br>
              <a:rPr sz="1200"/>
            </a:br>
            <a:r>
              <a:rPr b="0" lang="en-US" sz="1200" spc="-1" strike="noStrike">
                <a:solidFill>
                  <a:srgbClr val="000000"/>
                </a:solidFill>
                <a:latin typeface="Times New Roman"/>
                <a:ea typeface="Nunito-Regular"/>
              </a:rPr>
              <a:t>3. Enables improved visualization by structuring the files like a tree.</a:t>
            </a:r>
            <a:br>
              <a:rPr sz="1200"/>
            </a:br>
            <a:r>
              <a:rPr b="0" lang="en-US" sz="1200" spc="-1" strike="noStrike">
                <a:solidFill>
                  <a:srgbClr val="000000"/>
                </a:solidFill>
                <a:latin typeface="Times New Roman"/>
                <a:ea typeface="Nunito-Regular"/>
              </a:rPr>
              <a:t>4. Interface for I/O operations is provided.</a:t>
            </a:r>
            <a:br>
              <a:rPr sz="1200"/>
            </a:br>
            <a:r>
              <a:rPr b="0" lang="en-US" sz="1200" spc="-1" strike="noStrike">
                <a:solidFill>
                  <a:srgbClr val="000000"/>
                </a:solidFill>
                <a:latin typeface="Times New Roman"/>
                <a:ea typeface="Nunito-Regular"/>
              </a:rPr>
              <a:t>5. Protects data from hackers and unwanted access.</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4" name="" descr=""/>
          <p:cNvPicPr/>
          <p:nvPr/>
        </p:nvPicPr>
        <p:blipFill>
          <a:blip r:embed="rId1"/>
          <a:stretch/>
        </p:blipFill>
        <p:spPr>
          <a:xfrm>
            <a:off x="360" y="0"/>
            <a:ext cx="10073880" cy="5666040"/>
          </a:xfrm>
          <a:prstGeom prst="rect">
            <a:avLst/>
          </a:prstGeom>
          <a:ln w="0">
            <a:noFill/>
          </a:ln>
        </p:spPr>
      </p:pic>
      <p:sp>
        <p:nvSpPr>
          <p:cNvPr id="115"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16" name="PlaceHolder 2"/>
          <p:cNvSpPr>
            <a:spLocks noGrp="1"/>
          </p:cNvSpPr>
          <p:nvPr>
            <p:ph/>
          </p:nvPr>
        </p:nvSpPr>
        <p:spPr>
          <a:xfrm>
            <a:off x="685440" y="1511640"/>
            <a:ext cx="9066240" cy="328572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Functions of os:</a:t>
            </a:r>
            <a:br>
              <a:rPr sz="1200"/>
            </a:br>
            <a:br>
              <a:rPr sz="1200"/>
            </a:br>
            <a:r>
              <a:rPr b="0" lang="en-US" sz="1200" spc="-1" strike="noStrike">
                <a:solidFill>
                  <a:srgbClr val="000000"/>
                </a:solidFill>
                <a:latin typeface="Times New Roman"/>
                <a:ea typeface="Nunito-Regular"/>
              </a:rPr>
              <a:t>Device and resource management: </a:t>
            </a:r>
            <a:br>
              <a:rPr sz="1200"/>
            </a:br>
            <a:r>
              <a:rPr b="0" lang="en-US" sz="1200" spc="-1" strike="noStrike">
                <a:solidFill>
                  <a:srgbClr val="000000"/>
                </a:solidFill>
                <a:latin typeface="Times New Roman"/>
                <a:ea typeface="Nunito-Regular"/>
              </a:rPr>
              <a:t>1. Allows users to manage input and output devices. </a:t>
            </a:r>
            <a:br>
              <a:rPr sz="1200"/>
            </a:br>
            <a:r>
              <a:rPr b="0" lang="en-US" sz="1200" spc="-1" strike="noStrike">
                <a:solidFill>
                  <a:srgbClr val="000000"/>
                </a:solidFill>
                <a:latin typeface="Times New Roman"/>
                <a:ea typeface="Nunito-Regular"/>
              </a:rPr>
              <a:t>2. Receiving interrupt requests and prioritizing them for transmission ot hte CPU are handled by a unique device known as the interrupt controller .</a:t>
            </a:r>
            <a:br>
              <a:rPr sz="1200"/>
            </a:br>
            <a:r>
              <a:rPr b="0" lang="en-US" sz="1200" spc="-1" strike="noStrike">
                <a:solidFill>
                  <a:srgbClr val="000000"/>
                </a:solidFill>
                <a:latin typeface="Times New Roman"/>
                <a:ea typeface="Nunito-Regular"/>
              </a:rPr>
              <a:t>3. Device management: It keeps track of all device connected to the system, provide a program to keep track of all devices connected to system.</a:t>
            </a:r>
            <a:br>
              <a:rPr sz="1200"/>
            </a:br>
            <a:r>
              <a:rPr b="0" lang="en-US" sz="1200" spc="-1" strike="noStrike">
                <a:solidFill>
                  <a:srgbClr val="000000"/>
                </a:solidFill>
                <a:latin typeface="Times New Roman"/>
                <a:ea typeface="Nunito-Regular"/>
              </a:rPr>
              <a:t> </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 descr=""/>
          <p:cNvPicPr/>
          <p:nvPr/>
        </p:nvPicPr>
        <p:blipFill>
          <a:blip r:embed="rId1"/>
          <a:stretch/>
        </p:blipFill>
        <p:spPr>
          <a:xfrm>
            <a:off x="360" y="0"/>
            <a:ext cx="10073880" cy="5666040"/>
          </a:xfrm>
          <a:prstGeom prst="rect">
            <a:avLst/>
          </a:prstGeom>
          <a:ln w="0">
            <a:noFill/>
          </a:ln>
        </p:spPr>
      </p:pic>
      <p:sp>
        <p:nvSpPr>
          <p:cNvPr id="118"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19" name="PlaceHolder 2"/>
          <p:cNvSpPr>
            <a:spLocks noGrp="1"/>
          </p:cNvSpPr>
          <p:nvPr>
            <p:ph/>
          </p:nvPr>
        </p:nvSpPr>
        <p:spPr>
          <a:xfrm>
            <a:off x="685440" y="1511640"/>
            <a:ext cx="9066240" cy="328572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Functions of os:</a:t>
            </a:r>
            <a:br>
              <a:rPr sz="1200"/>
            </a:br>
            <a:br>
              <a:rPr sz="1200"/>
            </a:br>
            <a:r>
              <a:rPr b="0" lang="en-US" sz="1200" spc="-1" strike="noStrike">
                <a:solidFill>
                  <a:srgbClr val="000000"/>
                </a:solidFill>
                <a:latin typeface="Times New Roman"/>
                <a:ea typeface="Nunito-Regular"/>
              </a:rPr>
              <a:t>Security and protection: </a:t>
            </a:r>
            <a:br>
              <a:rPr sz="1200"/>
            </a:br>
            <a:r>
              <a:rPr b="0" lang="en-US" sz="1200" spc="-1" strike="noStrike">
                <a:solidFill>
                  <a:srgbClr val="000000"/>
                </a:solidFill>
                <a:latin typeface="Times New Roman"/>
                <a:ea typeface="Nunito-Regular"/>
              </a:rPr>
              <a:t>1. The os employs password protection and other similar mechanisms to safeguard user data.  </a:t>
            </a:r>
            <a:br>
              <a:rPr sz="1200"/>
            </a:br>
            <a:r>
              <a:rPr b="0" lang="en-US" sz="1200" spc="-1" strike="noStrike">
                <a:solidFill>
                  <a:srgbClr val="000000"/>
                </a:solidFill>
                <a:latin typeface="Times New Roman"/>
                <a:ea typeface="Nunito-Regular"/>
              </a:rPr>
              <a:t>2. Malware protection software or anti-virus software must be installed for external operation.</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 descr=""/>
          <p:cNvPicPr/>
          <p:nvPr/>
        </p:nvPicPr>
        <p:blipFill>
          <a:blip r:embed="rId1"/>
          <a:stretch/>
        </p:blipFill>
        <p:spPr>
          <a:xfrm>
            <a:off x="360" y="0"/>
            <a:ext cx="10073880" cy="5666040"/>
          </a:xfrm>
          <a:prstGeom prst="rect">
            <a:avLst/>
          </a:prstGeom>
          <a:ln w="0">
            <a:noFill/>
          </a:ln>
        </p:spPr>
      </p:pic>
      <p:sp>
        <p:nvSpPr>
          <p:cNvPr id="121"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22" name="PlaceHolder 2"/>
          <p:cNvSpPr>
            <a:spLocks noGrp="1"/>
          </p:cNvSpPr>
          <p:nvPr>
            <p:ph/>
          </p:nvPr>
        </p:nvSpPr>
        <p:spPr>
          <a:xfrm>
            <a:off x="685440" y="1511640"/>
            <a:ext cx="9066240" cy="328572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Functions of os:</a:t>
            </a:r>
            <a:br>
              <a:rPr sz="1200"/>
            </a:br>
            <a:br>
              <a:rPr sz="1200"/>
            </a:br>
            <a:r>
              <a:rPr b="0" lang="en-US" sz="1200" spc="-1" strike="noStrike">
                <a:solidFill>
                  <a:srgbClr val="000000"/>
                </a:solidFill>
                <a:latin typeface="Times New Roman"/>
                <a:ea typeface="Nunito-Regular"/>
              </a:rPr>
              <a:t>User Interface: </a:t>
            </a:r>
            <a:br>
              <a:rPr sz="1200"/>
            </a:br>
            <a:r>
              <a:rPr b="0" lang="en-US" sz="1200" spc="-1" strike="noStrike">
                <a:solidFill>
                  <a:srgbClr val="000000"/>
                </a:solidFill>
                <a:latin typeface="Times New Roman"/>
                <a:ea typeface="Nunito-Regular"/>
              </a:rPr>
              <a:t>1. </a:t>
            </a:r>
            <a:r>
              <a:rPr b="1" lang="en-US" sz="1200" spc="-1" strike="noStrike">
                <a:solidFill>
                  <a:srgbClr val="000000"/>
                </a:solidFill>
                <a:highlight>
                  <a:srgbClr val="ffff00"/>
                </a:highlight>
                <a:latin typeface="Times New Roman"/>
                <a:ea typeface="Nunito-Regular"/>
              </a:rPr>
              <a:t>Command Line Interface(CLI</a:t>
            </a:r>
            <a:r>
              <a:rPr b="0" lang="en-US" sz="1200" spc="-1" strike="noStrike">
                <a:solidFill>
                  <a:srgbClr val="000000"/>
                </a:solidFill>
                <a:latin typeface="Times New Roman"/>
                <a:ea typeface="Nunito-Regular"/>
              </a:rPr>
              <a:t>): The user enters the command or strikers the shortcut keys on the keyboard in command line Interface.</a:t>
            </a:r>
            <a:br>
              <a:rPr sz="1200"/>
            </a:br>
            <a:r>
              <a:rPr b="0" lang="en-US" sz="1200" spc="-1" strike="noStrike">
                <a:solidFill>
                  <a:srgbClr val="000000"/>
                </a:solidFill>
                <a:latin typeface="Times New Roman"/>
                <a:ea typeface="Nunito-Regular"/>
              </a:rPr>
              <a:t>2. </a:t>
            </a:r>
            <a:r>
              <a:rPr b="1" lang="en-US" sz="1200" spc="-1" strike="noStrike">
                <a:solidFill>
                  <a:srgbClr val="000000"/>
                </a:solidFill>
                <a:highlight>
                  <a:srgbClr val="ffff00"/>
                </a:highlight>
                <a:latin typeface="Times New Roman"/>
                <a:ea typeface="Nunito-Regular"/>
              </a:rPr>
              <a:t>Graphical user interface(GUI)</a:t>
            </a:r>
            <a:r>
              <a:rPr b="0" lang="en-US" sz="1200" spc="-1" strike="noStrike">
                <a:solidFill>
                  <a:srgbClr val="000000"/>
                </a:solidFill>
                <a:latin typeface="Times New Roman"/>
                <a:ea typeface="Nunito-Regular"/>
              </a:rPr>
              <a:t>: GUI allows the user to interact with computer through graphical icons and interactive menus.</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 descr=""/>
          <p:cNvPicPr/>
          <p:nvPr/>
        </p:nvPicPr>
        <p:blipFill>
          <a:blip r:embed="rId1"/>
          <a:stretch/>
        </p:blipFill>
        <p:spPr>
          <a:xfrm>
            <a:off x="360" y="0"/>
            <a:ext cx="10073880" cy="5666040"/>
          </a:xfrm>
          <a:prstGeom prst="rect">
            <a:avLst/>
          </a:prstGeom>
          <a:ln w="0">
            <a:noFill/>
          </a:ln>
        </p:spPr>
      </p:pic>
      <p:sp>
        <p:nvSpPr>
          <p:cNvPr id="124"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25" name="PlaceHolder 2"/>
          <p:cNvSpPr>
            <a:spLocks noGrp="1"/>
          </p:cNvSpPr>
          <p:nvPr>
            <p:ph/>
          </p:nvPr>
        </p:nvSpPr>
        <p:spPr>
          <a:xfrm>
            <a:off x="685440" y="1511640"/>
            <a:ext cx="9066240" cy="328572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Type of operating system:</a:t>
            </a:r>
            <a:br>
              <a:rPr sz="1200"/>
            </a:br>
            <a:r>
              <a:rPr b="0" lang="en-US" sz="1200" spc="-1" strike="noStrike">
                <a:solidFill>
                  <a:srgbClr val="000000"/>
                </a:solidFill>
                <a:latin typeface="Times New Roman"/>
                <a:ea typeface="Nunito-Regular"/>
              </a:rPr>
              <a:t>An Operating system is careful arranged group of applications that controls the hardware of a computer. There are many of operating systems.</a:t>
            </a:r>
            <a:br>
              <a:rPr sz="1200"/>
            </a:br>
            <a:r>
              <a:rPr b="0" lang="en-US" sz="1200" spc="-1" strike="noStrike">
                <a:solidFill>
                  <a:srgbClr val="000000"/>
                </a:solidFill>
                <a:latin typeface="Times New Roman"/>
                <a:ea typeface="Nunito-Regular"/>
              </a:rPr>
              <a:t>1. </a:t>
            </a:r>
            <a:r>
              <a:rPr b="1" lang="en-US" sz="1200" spc="-1" strike="noStrike">
                <a:solidFill>
                  <a:srgbClr val="000000"/>
                </a:solidFill>
                <a:latin typeface="Times New Roman"/>
                <a:ea typeface="Nunito-Regular"/>
              </a:rPr>
              <a:t>Batch Systems</a:t>
            </a:r>
            <a:br>
              <a:rPr sz="1200"/>
            </a:br>
            <a:r>
              <a:rPr b="0" lang="en-US" sz="1200" spc="-1" strike="noStrike">
                <a:solidFill>
                  <a:srgbClr val="000000"/>
                </a:solidFill>
                <a:latin typeface="Times New Roman"/>
                <a:ea typeface="Nunito-Regular"/>
              </a:rPr>
              <a:t>2. </a:t>
            </a:r>
            <a:r>
              <a:rPr b="1" lang="en-US" sz="1200" spc="-1" strike="noStrike">
                <a:solidFill>
                  <a:srgbClr val="000000"/>
                </a:solidFill>
                <a:latin typeface="Times New Roman"/>
                <a:ea typeface="Nunito-Regular"/>
              </a:rPr>
              <a:t>Multi Programming Systems</a:t>
            </a:r>
            <a:br>
              <a:rPr sz="1200"/>
            </a:br>
            <a:r>
              <a:rPr b="0" lang="en-US" sz="1200" spc="-1" strike="noStrike">
                <a:solidFill>
                  <a:srgbClr val="000000"/>
                </a:solidFill>
                <a:latin typeface="Times New Roman"/>
                <a:ea typeface="Nunito-Regular"/>
              </a:rPr>
              <a:t>3. </a:t>
            </a:r>
            <a:r>
              <a:rPr b="1" lang="en-US" sz="1200" spc="-1" strike="noStrike">
                <a:solidFill>
                  <a:srgbClr val="000000"/>
                </a:solidFill>
                <a:latin typeface="Times New Roman"/>
                <a:ea typeface="Nunito-Regular"/>
              </a:rPr>
              <a:t>Time Shared Systems</a:t>
            </a:r>
            <a:br>
              <a:rPr sz="1200"/>
            </a:br>
            <a:r>
              <a:rPr b="0" lang="en-US" sz="1200" spc="-1" strike="noStrike">
                <a:solidFill>
                  <a:srgbClr val="000000"/>
                </a:solidFill>
                <a:latin typeface="Times New Roman"/>
                <a:ea typeface="Nunito-Regular"/>
              </a:rPr>
              <a:t>4. </a:t>
            </a:r>
            <a:r>
              <a:rPr b="1" lang="en-US" sz="1200" spc="-1" strike="noStrike">
                <a:solidFill>
                  <a:srgbClr val="000000"/>
                </a:solidFill>
                <a:latin typeface="Times New Roman"/>
                <a:ea typeface="Nunito-Regular"/>
              </a:rPr>
              <a:t>Parallel Systems</a:t>
            </a:r>
            <a:br>
              <a:rPr sz="1200"/>
            </a:br>
            <a:r>
              <a:rPr b="0" lang="en-US" sz="1200" spc="-1" strike="noStrike">
                <a:solidFill>
                  <a:srgbClr val="000000"/>
                </a:solidFill>
                <a:latin typeface="Times New Roman"/>
                <a:ea typeface="Nunito-Regular"/>
              </a:rPr>
              <a:t>5. </a:t>
            </a:r>
            <a:r>
              <a:rPr b="1" lang="en-US" sz="1200" spc="-1" strike="noStrike">
                <a:solidFill>
                  <a:srgbClr val="000000"/>
                </a:solidFill>
                <a:latin typeface="Times New Roman"/>
                <a:ea typeface="Nunito-Regular"/>
              </a:rPr>
              <a:t>Distributed Systems</a:t>
            </a:r>
            <a:br>
              <a:rPr sz="1200"/>
            </a:br>
            <a:r>
              <a:rPr b="0" lang="en-US" sz="1200" spc="-1" strike="noStrike">
                <a:solidFill>
                  <a:srgbClr val="000000"/>
                </a:solidFill>
                <a:latin typeface="Times New Roman"/>
                <a:ea typeface="Nunito-Regular"/>
              </a:rPr>
              <a:t>6. </a:t>
            </a:r>
            <a:r>
              <a:rPr b="1" lang="en-US" sz="1200" spc="-1" strike="noStrike">
                <a:solidFill>
                  <a:srgbClr val="000000"/>
                </a:solidFill>
                <a:latin typeface="Times New Roman"/>
                <a:ea typeface="Nunito-Regular"/>
              </a:rPr>
              <a:t>Client-server Systems</a:t>
            </a:r>
            <a:br>
              <a:rPr sz="1200"/>
            </a:br>
            <a:r>
              <a:rPr b="0" lang="en-US" sz="1200" spc="-1" strike="noStrike">
                <a:solidFill>
                  <a:srgbClr val="000000"/>
                </a:solidFill>
                <a:latin typeface="Times New Roman"/>
                <a:ea typeface="Nunito-Regular"/>
              </a:rPr>
              <a:t>7. </a:t>
            </a:r>
            <a:r>
              <a:rPr b="1" lang="en-US" sz="1200" spc="-1" strike="noStrike">
                <a:solidFill>
                  <a:srgbClr val="000000"/>
                </a:solidFill>
                <a:latin typeface="Times New Roman"/>
                <a:ea typeface="Nunito-Regular"/>
              </a:rPr>
              <a:t>Clustered Systems</a:t>
            </a:r>
            <a:br>
              <a:rPr sz="1200"/>
            </a:br>
            <a:r>
              <a:rPr b="0" lang="en-US" sz="1200" spc="-1" strike="noStrike">
                <a:solidFill>
                  <a:srgbClr val="000000"/>
                </a:solidFill>
                <a:latin typeface="Times New Roman"/>
                <a:ea typeface="Nunito-Regular"/>
              </a:rPr>
              <a:t>8. </a:t>
            </a:r>
            <a:r>
              <a:rPr b="1" lang="en-US" sz="1200" spc="-1" strike="noStrike">
                <a:solidFill>
                  <a:srgbClr val="000000"/>
                </a:solidFill>
                <a:latin typeface="Times New Roman"/>
                <a:ea typeface="Nunito-Regular"/>
              </a:rPr>
              <a:t>Real time Systems</a:t>
            </a:r>
            <a:br>
              <a:rPr sz="1200"/>
            </a:br>
            <a:r>
              <a:rPr b="0" lang="en-US" sz="1200" spc="-1" strike="noStrike">
                <a:solidFill>
                  <a:srgbClr val="000000"/>
                </a:solidFill>
                <a:latin typeface="Times New Roman"/>
                <a:ea typeface="Nunito-Regular"/>
              </a:rPr>
              <a:t>9. </a:t>
            </a:r>
            <a:r>
              <a:rPr b="1" lang="en-US" sz="1200" spc="-1" strike="noStrike">
                <a:solidFill>
                  <a:srgbClr val="000000"/>
                </a:solidFill>
                <a:latin typeface="Times New Roman"/>
                <a:ea typeface="Nunito-Regular"/>
              </a:rPr>
              <a:t>Handheld Systems</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 descr=""/>
          <p:cNvPicPr/>
          <p:nvPr/>
        </p:nvPicPr>
        <p:blipFill>
          <a:blip r:embed="rId1"/>
          <a:stretch/>
        </p:blipFill>
        <p:spPr>
          <a:xfrm>
            <a:off x="360" y="0"/>
            <a:ext cx="10073880" cy="5666040"/>
          </a:xfrm>
          <a:prstGeom prst="rect">
            <a:avLst/>
          </a:prstGeom>
          <a:ln w="0">
            <a:noFill/>
          </a:ln>
        </p:spPr>
      </p:pic>
      <p:sp>
        <p:nvSpPr>
          <p:cNvPr id="127"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28"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Type of operating system:</a:t>
            </a:r>
            <a:br>
              <a:rPr sz="1200"/>
            </a:br>
            <a:r>
              <a:rPr b="0" lang="en-US" sz="1200" spc="-1" strike="noStrike">
                <a:solidFill>
                  <a:srgbClr val="000000"/>
                </a:solidFill>
                <a:latin typeface="Times New Roman"/>
                <a:ea typeface="Nunito-Regular"/>
              </a:rPr>
              <a:t>1. </a:t>
            </a:r>
            <a:r>
              <a:rPr b="1" lang="en-US" sz="1200" spc="-1" strike="noStrike">
                <a:solidFill>
                  <a:srgbClr val="000000"/>
                </a:solidFill>
                <a:latin typeface="Times New Roman"/>
                <a:ea typeface="Nunito-Regular"/>
              </a:rPr>
              <a:t>Batch System</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Batch processing is a process that is used in many industries to </a:t>
            </a:r>
            <a:r>
              <a:rPr b="1" lang="en-US" sz="1200" spc="-1" strike="noStrike">
                <a:solidFill>
                  <a:srgbClr val="000000"/>
                </a:solidFill>
                <a:highlight>
                  <a:srgbClr val="ffff00"/>
                </a:highlight>
                <a:latin typeface="Times New Roman"/>
                <a:ea typeface="Nunito-Regular"/>
              </a:rPr>
              <a:t>improve efficiency</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It is a type of operating system that is used to </a:t>
            </a:r>
            <a:r>
              <a:rPr b="1" lang="en-US" sz="1200" spc="-1" strike="noStrike">
                <a:solidFill>
                  <a:srgbClr val="000000"/>
                </a:solidFill>
                <a:highlight>
                  <a:srgbClr val="ffff00"/>
                </a:highlight>
                <a:latin typeface="Times New Roman"/>
                <a:ea typeface="Nunito-Regular"/>
              </a:rPr>
              <a:t>manage multiple tasks and processes in a sequence.</a:t>
            </a:r>
            <a:br>
              <a:rPr sz="1200"/>
            </a:br>
            <a:r>
              <a:rPr b="0" lang="en-US" sz="1200" spc="-1" strike="noStrike">
                <a:solidFill>
                  <a:srgbClr val="000000"/>
                </a:solidFill>
                <a:latin typeface="Times New Roman"/>
                <a:ea typeface="Nunito-Regular"/>
              </a:rPr>
              <a:t>It is a type of operating system that is used to improve the efficiency of a business by allowing it to run multiple tasks at the same time.</a:t>
            </a:r>
            <a:endParaRPr b="0" lang="en-US" sz="1200" spc="-1" strike="noStrike">
              <a:solidFill>
                <a:srgbClr val="000000"/>
              </a:solidFill>
              <a:latin typeface="Arial"/>
            </a:endParaRPr>
          </a:p>
          <a:p>
            <a:pPr indent="0">
              <a:lnSpc>
                <a:spcPct val="100000"/>
              </a:lnSpc>
              <a:spcBef>
                <a:spcPts val="1417"/>
              </a:spcBef>
              <a:buNone/>
              <a:tabLst>
                <a:tab algn="l" pos="0"/>
              </a:tabLst>
            </a:pPr>
            <a:br>
              <a:rPr sz="1200"/>
            </a:br>
            <a:endParaRPr b="0" lang="en-US" sz="1200" spc="-1" strike="noStrike">
              <a:solidFill>
                <a:srgbClr val="000000"/>
              </a:solidFill>
              <a:latin typeface="Arial"/>
            </a:endParaRPr>
          </a:p>
        </p:txBody>
      </p:sp>
      <p:pic>
        <p:nvPicPr>
          <p:cNvPr id="129" name="" descr=""/>
          <p:cNvPicPr/>
          <p:nvPr/>
        </p:nvPicPr>
        <p:blipFill>
          <a:blip r:embed="rId2"/>
          <a:stretch/>
        </p:blipFill>
        <p:spPr>
          <a:xfrm>
            <a:off x="2671560" y="3117240"/>
            <a:ext cx="4732920" cy="23662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 descr=""/>
          <p:cNvPicPr/>
          <p:nvPr/>
        </p:nvPicPr>
        <p:blipFill>
          <a:blip r:embed="rId1"/>
          <a:stretch/>
        </p:blipFill>
        <p:spPr>
          <a:xfrm>
            <a:off x="360" y="0"/>
            <a:ext cx="10073880" cy="5666040"/>
          </a:xfrm>
          <a:prstGeom prst="rect">
            <a:avLst/>
          </a:prstGeom>
          <a:ln w="0">
            <a:noFill/>
          </a:ln>
        </p:spPr>
      </p:pic>
      <p:sp>
        <p:nvSpPr>
          <p:cNvPr id="131"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32"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Type of operating system:</a:t>
            </a:r>
            <a:br>
              <a:rPr sz="1200"/>
            </a:br>
            <a:r>
              <a:rPr b="0" lang="en-US" sz="1200" spc="-1" strike="noStrike">
                <a:solidFill>
                  <a:srgbClr val="000000"/>
                </a:solidFill>
                <a:latin typeface="Times New Roman"/>
                <a:ea typeface="Nunito-Regular"/>
              </a:rPr>
              <a:t>2. </a:t>
            </a:r>
            <a:r>
              <a:rPr b="1" lang="en-US" sz="1200" spc="-1" strike="noStrike">
                <a:solidFill>
                  <a:srgbClr val="000000"/>
                </a:solidFill>
                <a:latin typeface="Times New Roman"/>
                <a:ea typeface="Nunito-Regular"/>
              </a:rPr>
              <a:t>Multi programing System</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The major task of multiprogramming is to </a:t>
            </a:r>
            <a:r>
              <a:rPr b="1" lang="en-US" sz="1200" spc="-1" strike="noStrike">
                <a:solidFill>
                  <a:srgbClr val="000000"/>
                </a:solidFill>
                <a:highlight>
                  <a:srgbClr val="ffff00"/>
                </a:highlight>
                <a:latin typeface="Times New Roman"/>
                <a:ea typeface="Nunito-Regular"/>
              </a:rPr>
              <a:t>maximize the utilization of resources</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High Performance</a:t>
            </a:r>
            <a:br>
              <a:rPr sz="1200"/>
            </a:br>
            <a:r>
              <a:rPr b="0" lang="en-US" sz="1200" spc="-1" strike="noStrike">
                <a:solidFill>
                  <a:srgbClr val="000000"/>
                </a:solidFill>
                <a:latin typeface="Times New Roman"/>
                <a:ea typeface="Nunito-Regular"/>
              </a:rPr>
              <a:t>Context switch between process.</a:t>
            </a:r>
            <a:br>
              <a:rPr sz="1200"/>
            </a:br>
            <a:r>
              <a:rPr b="0" lang="en-US" sz="1200" spc="-1" strike="noStrike">
                <a:solidFill>
                  <a:srgbClr val="000000"/>
                </a:solidFill>
                <a:latin typeface="Times New Roman"/>
                <a:ea typeface="Nunito-Regular"/>
              </a:rPr>
              <a:t>Need Single CPU for implementation.</a:t>
            </a:r>
            <a:br>
              <a:rPr sz="1200"/>
            </a:br>
            <a:r>
              <a:rPr b="0" lang="en-US" sz="1200" spc="-1" strike="noStrike">
                <a:solidFill>
                  <a:srgbClr val="000000"/>
                </a:solidFill>
                <a:latin typeface="Times New Roman"/>
                <a:ea typeface="Nunito-Regular"/>
              </a:rPr>
              <a:t> </a:t>
            </a:r>
            <a:endParaRPr b="0" lang="en-US" sz="1200" spc="-1" strike="noStrike">
              <a:solidFill>
                <a:srgbClr val="000000"/>
              </a:solidFill>
              <a:latin typeface="Arial"/>
            </a:endParaRPr>
          </a:p>
        </p:txBody>
      </p:sp>
      <p:pic>
        <p:nvPicPr>
          <p:cNvPr id="133" name="" descr=""/>
          <p:cNvPicPr/>
          <p:nvPr/>
        </p:nvPicPr>
        <p:blipFill>
          <a:blip r:embed="rId2"/>
          <a:stretch/>
        </p:blipFill>
        <p:spPr>
          <a:xfrm>
            <a:off x="6343920" y="1371240"/>
            <a:ext cx="3024000" cy="34264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 descr=""/>
          <p:cNvPicPr/>
          <p:nvPr/>
        </p:nvPicPr>
        <p:blipFill>
          <a:blip r:embed="rId1"/>
          <a:stretch/>
        </p:blipFill>
        <p:spPr>
          <a:xfrm>
            <a:off x="360" y="0"/>
            <a:ext cx="10073880" cy="5666040"/>
          </a:xfrm>
          <a:prstGeom prst="rect">
            <a:avLst/>
          </a:prstGeom>
          <a:ln w="0">
            <a:noFill/>
          </a:ln>
        </p:spPr>
      </p:pic>
      <p:sp>
        <p:nvSpPr>
          <p:cNvPr id="135"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36"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Type of operating system:</a:t>
            </a:r>
            <a:br>
              <a:rPr sz="1200"/>
            </a:br>
            <a:r>
              <a:rPr b="0" lang="en-US" sz="1200" spc="-1" strike="noStrike">
                <a:solidFill>
                  <a:srgbClr val="000000"/>
                </a:solidFill>
                <a:latin typeface="Times New Roman"/>
                <a:ea typeface="Nunito-Regular"/>
              </a:rPr>
              <a:t>3. </a:t>
            </a:r>
            <a:r>
              <a:rPr b="1" lang="en-US" sz="1200" spc="-1" strike="noStrike">
                <a:solidFill>
                  <a:srgbClr val="000000"/>
                </a:solidFill>
                <a:latin typeface="Times New Roman"/>
                <a:ea typeface="Nunito-Regular"/>
              </a:rPr>
              <a:t>Time sharing System</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This is </a:t>
            </a:r>
            <a:r>
              <a:rPr b="1" lang="en-US" sz="1200" spc="-1" strike="noStrike">
                <a:solidFill>
                  <a:srgbClr val="000000"/>
                </a:solidFill>
                <a:highlight>
                  <a:srgbClr val="ffff00"/>
                </a:highlight>
                <a:latin typeface="Times New Roman"/>
                <a:ea typeface="Nunito-Regular"/>
              </a:rPr>
              <a:t>logical extension of multiprogramming</a:t>
            </a:r>
            <a:r>
              <a:rPr b="0" lang="en-US" sz="1200" spc="-1" strike="noStrike">
                <a:solidFill>
                  <a:srgbClr val="000000"/>
                </a:solidFill>
                <a:latin typeface="Times New Roman"/>
                <a:ea typeface="Nunito-Regular"/>
              </a:rPr>
              <a:t> </a:t>
            </a:r>
            <a:br>
              <a:rPr sz="1200"/>
            </a:br>
            <a:r>
              <a:rPr b="0" lang="en-US" sz="1200" spc="-1" strike="noStrike">
                <a:solidFill>
                  <a:srgbClr val="000000"/>
                </a:solidFill>
                <a:latin typeface="Times New Roman"/>
                <a:ea typeface="Nunito-Regular"/>
              </a:rPr>
              <a:t>There are 3 states </a:t>
            </a:r>
            <a:r>
              <a:rPr b="1" lang="en-US" sz="1200" spc="-1" strike="noStrike">
                <a:solidFill>
                  <a:srgbClr val="000000"/>
                </a:solidFill>
                <a:highlight>
                  <a:srgbClr val="ffff00"/>
                </a:highlight>
                <a:latin typeface="Times New Roman"/>
                <a:ea typeface="Nunito-Regular"/>
              </a:rPr>
              <a:t>waiting state, active state and ready state</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Each task gets an equal opportunity.</a:t>
            </a:r>
            <a:br>
              <a:rPr sz="1200"/>
            </a:br>
            <a:r>
              <a:rPr b="0" lang="en-US" sz="1200" spc="-1" strike="noStrike">
                <a:solidFill>
                  <a:srgbClr val="000000"/>
                </a:solidFill>
                <a:latin typeface="Times New Roman"/>
                <a:ea typeface="Nunito-Regular"/>
              </a:rPr>
              <a:t>Fewer chances of duplication of software.</a:t>
            </a:r>
            <a:br>
              <a:rPr sz="1200"/>
            </a:br>
            <a:r>
              <a:rPr b="1" lang="en-US" sz="1200" spc="-1" strike="noStrike">
                <a:solidFill>
                  <a:srgbClr val="000000"/>
                </a:solidFill>
                <a:highlight>
                  <a:srgbClr val="ffff00"/>
                </a:highlight>
                <a:latin typeface="Times New Roman"/>
                <a:ea typeface="Nunito-Regular"/>
              </a:rPr>
              <a:t>CPU idle time can be reduced</a:t>
            </a:r>
            <a:r>
              <a:rPr b="0" lang="en-US" sz="1200" spc="-1" strike="noStrike">
                <a:solidFill>
                  <a:srgbClr val="000000"/>
                </a:solidFill>
                <a:latin typeface="Times New Roman"/>
                <a:ea typeface="Nunito-Regular"/>
              </a:rPr>
              <a:t>.</a:t>
            </a:r>
            <a:endParaRPr b="0" lang="en-US" sz="1200" spc="-1" strike="noStrike">
              <a:solidFill>
                <a:srgbClr val="000000"/>
              </a:solidFill>
              <a:latin typeface="Arial"/>
            </a:endParaRPr>
          </a:p>
        </p:txBody>
      </p:sp>
      <p:pic>
        <p:nvPicPr>
          <p:cNvPr id="137" name="" descr=""/>
          <p:cNvPicPr/>
          <p:nvPr/>
        </p:nvPicPr>
        <p:blipFill>
          <a:blip r:embed="rId2"/>
          <a:stretch/>
        </p:blipFill>
        <p:spPr>
          <a:xfrm>
            <a:off x="4957920" y="1261080"/>
            <a:ext cx="4866840" cy="35366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 descr=""/>
          <p:cNvPicPr/>
          <p:nvPr/>
        </p:nvPicPr>
        <p:blipFill>
          <a:blip r:embed="rId1"/>
          <a:stretch/>
        </p:blipFill>
        <p:spPr>
          <a:xfrm>
            <a:off x="360" y="0"/>
            <a:ext cx="10073880" cy="5666040"/>
          </a:xfrm>
          <a:prstGeom prst="rect">
            <a:avLst/>
          </a:prstGeom>
          <a:ln w="0">
            <a:noFill/>
          </a:ln>
        </p:spPr>
      </p:pic>
      <p:sp>
        <p:nvSpPr>
          <p:cNvPr id="139"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40"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Type of operating system:</a:t>
            </a:r>
            <a:br>
              <a:rPr sz="1200"/>
            </a:br>
            <a:r>
              <a:rPr b="0" lang="en-US" sz="1200" spc="-1" strike="noStrike">
                <a:solidFill>
                  <a:srgbClr val="000000"/>
                </a:solidFill>
                <a:latin typeface="Times New Roman"/>
                <a:ea typeface="Nunito-Regular"/>
              </a:rPr>
              <a:t>4. </a:t>
            </a:r>
            <a:r>
              <a:rPr b="1" lang="en-US" sz="1200" spc="-1" strike="noStrike">
                <a:solidFill>
                  <a:srgbClr val="000000"/>
                </a:solidFill>
                <a:latin typeface="Times New Roman"/>
                <a:ea typeface="Nunito-Regular"/>
              </a:rPr>
              <a:t>Parallel System</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There are with </a:t>
            </a:r>
            <a:r>
              <a:rPr b="1" lang="en-US" sz="1200" spc="-1" strike="noStrike">
                <a:solidFill>
                  <a:srgbClr val="000000"/>
                </a:solidFill>
                <a:highlight>
                  <a:srgbClr val="ffff00"/>
                </a:highlight>
                <a:latin typeface="Times New Roman"/>
                <a:ea typeface="Nunito-Regular"/>
              </a:rPr>
              <a:t>more than one cpu(processor)</a:t>
            </a:r>
            <a:br>
              <a:rPr sz="1200"/>
            </a:br>
            <a:r>
              <a:rPr b="0" lang="en-US" sz="1200" spc="-1" strike="noStrike">
                <a:solidFill>
                  <a:srgbClr val="000000"/>
                </a:solidFill>
                <a:latin typeface="Times New Roman"/>
                <a:ea typeface="Nunito-Regular"/>
              </a:rPr>
              <a:t>Tasks are performed with a more speedy process. </a:t>
            </a:r>
            <a:br>
              <a:rPr sz="1200"/>
            </a:br>
            <a:r>
              <a:rPr b="0" lang="en-US" sz="1200" spc="-1" strike="noStrike">
                <a:solidFill>
                  <a:srgbClr val="000000"/>
                </a:solidFill>
                <a:latin typeface="Times New Roman"/>
                <a:ea typeface="Nunito-Regular"/>
              </a:rPr>
              <a:t>It is also known as a </a:t>
            </a:r>
            <a:r>
              <a:rPr b="1" lang="en-US" sz="1200" spc="-1" strike="noStrike">
                <a:solidFill>
                  <a:srgbClr val="000000"/>
                </a:solidFill>
                <a:highlight>
                  <a:srgbClr val="ffff00"/>
                </a:highlight>
                <a:latin typeface="Times New Roman"/>
                <a:ea typeface="Nunito-Regular"/>
              </a:rPr>
              <a:t>tightly coupled system</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E.g:- Hadoop, MapReduce, Apache Cassandra</a:t>
            </a:r>
            <a:endParaRPr b="0" lang="en-US" sz="1200" spc="-1" strike="noStrike">
              <a:solidFill>
                <a:srgbClr val="000000"/>
              </a:solidFill>
              <a:latin typeface="Arial"/>
            </a:endParaRPr>
          </a:p>
        </p:txBody>
      </p:sp>
      <p:pic>
        <p:nvPicPr>
          <p:cNvPr id="141" name="" descr=""/>
          <p:cNvPicPr/>
          <p:nvPr/>
        </p:nvPicPr>
        <p:blipFill>
          <a:blip r:embed="rId2"/>
          <a:stretch/>
        </p:blipFill>
        <p:spPr>
          <a:xfrm>
            <a:off x="4218840" y="1142640"/>
            <a:ext cx="5453640" cy="36547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 descr=""/>
          <p:cNvPicPr/>
          <p:nvPr/>
        </p:nvPicPr>
        <p:blipFill>
          <a:blip r:embed="rId1"/>
          <a:stretch/>
        </p:blipFill>
        <p:spPr>
          <a:xfrm>
            <a:off x="360" y="0"/>
            <a:ext cx="10073880" cy="5666040"/>
          </a:xfrm>
          <a:prstGeom prst="rect">
            <a:avLst/>
          </a:prstGeom>
          <a:ln w="0">
            <a:noFill/>
          </a:ln>
        </p:spPr>
      </p:pic>
      <p:sp>
        <p:nvSpPr>
          <p:cNvPr id="143"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44"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Type of operating system:</a:t>
            </a:r>
            <a:br>
              <a:rPr sz="1200"/>
            </a:br>
            <a:r>
              <a:rPr b="0" lang="en-US" sz="1200" spc="-1" strike="noStrike">
                <a:solidFill>
                  <a:srgbClr val="000000"/>
                </a:solidFill>
                <a:latin typeface="Times New Roman"/>
                <a:ea typeface="Nunito-Regular"/>
              </a:rPr>
              <a:t>5. </a:t>
            </a:r>
            <a:r>
              <a:rPr b="1" lang="en-US" sz="1200" spc="-1" strike="noStrike">
                <a:solidFill>
                  <a:srgbClr val="000000"/>
                </a:solidFill>
                <a:latin typeface="Times New Roman"/>
                <a:ea typeface="Nunito-Regular"/>
              </a:rPr>
              <a:t>Distributed System</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In Distributed Systems, each processor has its own memory. </a:t>
            </a:r>
            <a:br>
              <a:rPr sz="1200"/>
            </a:br>
            <a:r>
              <a:rPr b="0" lang="en-US" sz="1200" spc="-1" strike="noStrike">
                <a:solidFill>
                  <a:srgbClr val="000000"/>
                </a:solidFill>
                <a:latin typeface="Times New Roman"/>
                <a:ea typeface="Nunito-Regular"/>
              </a:rPr>
              <a:t>These systems do not share memory or clock in contrast to parallel systems.</a:t>
            </a:r>
            <a:br>
              <a:rPr sz="1200"/>
            </a:br>
            <a:r>
              <a:rPr b="0" lang="en-US" sz="1200" spc="-1" strike="noStrike">
                <a:solidFill>
                  <a:srgbClr val="000000"/>
                </a:solidFill>
                <a:latin typeface="Times New Roman"/>
                <a:ea typeface="Nunito-Regular"/>
              </a:rPr>
              <a:t>In this there is no global clock in distributed computing, it uses various synchronization algorithms.</a:t>
            </a:r>
            <a:br>
              <a:rPr sz="1200"/>
            </a:br>
            <a:r>
              <a:rPr b="0" lang="en-US" sz="1200" spc="-1" strike="noStrike">
                <a:solidFill>
                  <a:srgbClr val="000000"/>
                </a:solidFill>
                <a:latin typeface="Times New Roman"/>
                <a:ea typeface="Nunito-Regular"/>
              </a:rPr>
              <a:t>Distributed systems can be easily scaled by adding more computers to the network.</a:t>
            </a:r>
            <a:br>
              <a:rPr sz="1200"/>
            </a:br>
            <a:r>
              <a:rPr b="0" lang="en-US" sz="1200" spc="-1" strike="noStrike">
                <a:solidFill>
                  <a:srgbClr val="000000"/>
                </a:solidFill>
                <a:latin typeface="Times New Roman"/>
                <a:ea typeface="Nunito-Regular"/>
              </a:rPr>
              <a:t>Distributed systems can be geographically distributed, allowing for better performance and resilience.</a:t>
            </a:r>
            <a:endParaRPr b="0" lang="en-US" sz="1200" spc="-1" strike="noStrike">
              <a:solidFill>
                <a:srgbClr val="000000"/>
              </a:solidFill>
              <a:latin typeface="Arial"/>
            </a:endParaRPr>
          </a:p>
        </p:txBody>
      </p:sp>
      <p:pic>
        <p:nvPicPr>
          <p:cNvPr id="145" name="" descr=""/>
          <p:cNvPicPr/>
          <p:nvPr/>
        </p:nvPicPr>
        <p:blipFill>
          <a:blip r:embed="rId2"/>
          <a:stretch/>
        </p:blipFill>
        <p:spPr>
          <a:xfrm>
            <a:off x="5775840" y="3325320"/>
            <a:ext cx="2906280" cy="21582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 descr=""/>
          <p:cNvPicPr/>
          <p:nvPr/>
        </p:nvPicPr>
        <p:blipFill>
          <a:blip r:embed="rId1"/>
          <a:stretch/>
        </p:blipFill>
        <p:spPr>
          <a:xfrm>
            <a:off x="0" y="0"/>
            <a:ext cx="10073880" cy="5666040"/>
          </a:xfrm>
          <a:prstGeom prst="rect">
            <a:avLst/>
          </a:prstGeom>
          <a:ln w="0">
            <a:noFill/>
          </a:ln>
        </p:spPr>
      </p:pic>
      <p:sp>
        <p:nvSpPr>
          <p:cNvPr id="85"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86" name="PlaceHolder 2"/>
          <p:cNvSpPr>
            <a:spLocks noGrp="1"/>
          </p:cNvSpPr>
          <p:nvPr>
            <p:ph/>
          </p:nvPr>
        </p:nvSpPr>
        <p:spPr>
          <a:xfrm>
            <a:off x="68580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600" spc="-1" strike="noStrike">
                <a:solidFill>
                  <a:srgbClr val="000000"/>
                </a:solidFill>
                <a:latin typeface="Times New Roman"/>
                <a:ea typeface="TimesNewRomanPS-BoldMT"/>
              </a:rPr>
              <a:t>Course Outcomes</a:t>
            </a:r>
            <a:r>
              <a:rPr b="1"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800" spc="-1" strike="noStrike">
                <a:solidFill>
                  <a:srgbClr val="000000"/>
                </a:solidFill>
                <a:latin typeface="Times New Roman"/>
                <a:ea typeface="TimesNewRomanPS-BoldMT"/>
              </a:rPr>
              <a:t>Know the working principles of functional units of a basic Computer.</a:t>
            </a:r>
            <a:endParaRPr b="0" lang="en-US" sz="1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800" spc="-1" strike="noStrike">
                <a:solidFill>
                  <a:srgbClr val="000000"/>
                </a:solidFill>
                <a:latin typeface="Times New Roman"/>
                <a:ea typeface="TimesNewRomanPS-BoldMT"/>
              </a:rPr>
              <a:t>Understand program development, the use of data structures and algorithms in problem solving</a:t>
            </a:r>
            <a:endParaRPr b="0" lang="en-US" sz="1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800" spc="-1" strike="noStrike">
                <a:solidFill>
                  <a:srgbClr val="000000"/>
                </a:solidFill>
                <a:latin typeface="Times New Roman"/>
                <a:ea typeface="TimesNewRomanPS-BoldMT"/>
              </a:rPr>
              <a:t>Know the need and types of operating system, database systems.</a:t>
            </a:r>
            <a:endParaRPr b="0" lang="en-US" sz="1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800" spc="-1" strike="noStrike">
                <a:solidFill>
                  <a:srgbClr val="000000"/>
                </a:solidFill>
                <a:latin typeface="Times New Roman"/>
                <a:ea typeface="TimesNewRomanPS-BoldMT"/>
              </a:rPr>
              <a:t>Understand the significance of networks, internet, WWW and cyber security.</a:t>
            </a:r>
            <a:endParaRPr b="0" lang="en-US" sz="1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800" spc="-1" strike="noStrike">
                <a:solidFill>
                  <a:srgbClr val="000000"/>
                </a:solidFill>
                <a:latin typeface="Times New Roman"/>
                <a:ea typeface="TimesNewRomanPS-BoldMT"/>
              </a:rPr>
              <a:t>Understand Autonomous systems, the application of artificial intelligence</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0">
              <a:lnSpc>
                <a:spcPct val="100000"/>
              </a:lnSpc>
              <a:spcBef>
                <a:spcPts val="1417"/>
              </a:spcBef>
              <a:buNone/>
              <a:tabLst>
                <a:tab algn="l" pos="0"/>
              </a:tabLst>
            </a:pP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 descr=""/>
          <p:cNvPicPr/>
          <p:nvPr/>
        </p:nvPicPr>
        <p:blipFill>
          <a:blip r:embed="rId1"/>
          <a:stretch/>
        </p:blipFill>
        <p:spPr>
          <a:xfrm>
            <a:off x="360" y="0"/>
            <a:ext cx="10073880" cy="5666040"/>
          </a:xfrm>
          <a:prstGeom prst="rect">
            <a:avLst/>
          </a:prstGeom>
          <a:ln w="0">
            <a:noFill/>
          </a:ln>
        </p:spPr>
      </p:pic>
      <p:sp>
        <p:nvSpPr>
          <p:cNvPr id="147"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48"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Type of operating system:</a:t>
            </a:r>
            <a:br>
              <a:rPr sz="1200"/>
            </a:br>
            <a:r>
              <a:rPr b="0" lang="en-US" sz="1200" spc="-1" strike="noStrike">
                <a:solidFill>
                  <a:srgbClr val="000000"/>
                </a:solidFill>
                <a:latin typeface="Times New Roman"/>
                <a:ea typeface="Nunito-Regular"/>
              </a:rPr>
              <a:t>5. </a:t>
            </a:r>
            <a:r>
              <a:rPr b="1" lang="en-US" sz="1200" spc="-1" strike="noStrike">
                <a:solidFill>
                  <a:srgbClr val="000000"/>
                </a:solidFill>
                <a:latin typeface="Times New Roman"/>
                <a:ea typeface="Nunito-Regular"/>
              </a:rPr>
              <a:t>Client Server System</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 1. Centralized system with all data in a single place.</a:t>
            </a:r>
            <a:br>
              <a:rPr sz="1200"/>
            </a:br>
            <a:r>
              <a:rPr b="0" lang="en-US" sz="1200" spc="-1" strike="noStrike">
                <a:solidFill>
                  <a:srgbClr val="000000"/>
                </a:solidFill>
                <a:latin typeface="Times New Roman"/>
                <a:ea typeface="Nunito-Regular"/>
              </a:rPr>
              <a:t> 2. Has 2 components </a:t>
            </a:r>
            <a:r>
              <a:rPr b="1" lang="en-US" sz="1200" spc="-1" strike="noStrike">
                <a:solidFill>
                  <a:srgbClr val="000000"/>
                </a:solidFill>
                <a:highlight>
                  <a:srgbClr val="ffff00"/>
                </a:highlight>
                <a:latin typeface="Times New Roman"/>
                <a:ea typeface="Nunito-Regular"/>
              </a:rPr>
              <a:t>Client</a:t>
            </a:r>
            <a:r>
              <a:rPr b="0" lang="en-US" sz="1200" spc="-1" strike="noStrike">
                <a:solidFill>
                  <a:srgbClr val="000000"/>
                </a:solidFill>
                <a:latin typeface="Times New Roman"/>
                <a:ea typeface="Nunito-Regular"/>
              </a:rPr>
              <a:t> and </a:t>
            </a:r>
            <a:r>
              <a:rPr b="1" lang="en-US" sz="1200" spc="-1" strike="noStrike">
                <a:solidFill>
                  <a:srgbClr val="000000"/>
                </a:solidFill>
                <a:highlight>
                  <a:srgbClr val="ffff00"/>
                </a:highlight>
                <a:latin typeface="Times New Roman"/>
                <a:ea typeface="Nunito-Regular"/>
              </a:rPr>
              <a:t>Server</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 3. Requires less maintenance.</a:t>
            </a:r>
            <a:br>
              <a:rPr sz="1200"/>
            </a:br>
            <a:r>
              <a:rPr b="0" lang="en-US" sz="1200" spc="-1" strike="noStrike">
                <a:solidFill>
                  <a:srgbClr val="000000"/>
                </a:solidFill>
                <a:latin typeface="Times New Roman"/>
                <a:ea typeface="Nunito-Regular"/>
              </a:rPr>
              <a:t> 4. The client and server can be scaled separately.</a:t>
            </a:r>
            <a:endParaRPr b="0" lang="en-US" sz="1200" spc="-1" strike="noStrike">
              <a:solidFill>
                <a:srgbClr val="000000"/>
              </a:solidFill>
              <a:latin typeface="Arial"/>
            </a:endParaRPr>
          </a:p>
        </p:txBody>
      </p:sp>
      <p:pic>
        <p:nvPicPr>
          <p:cNvPr id="149" name="" descr=""/>
          <p:cNvPicPr/>
          <p:nvPr/>
        </p:nvPicPr>
        <p:blipFill>
          <a:blip r:embed="rId2"/>
          <a:stretch/>
        </p:blipFill>
        <p:spPr>
          <a:xfrm>
            <a:off x="6169680" y="1371240"/>
            <a:ext cx="3434760" cy="34275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 descr=""/>
          <p:cNvPicPr/>
          <p:nvPr/>
        </p:nvPicPr>
        <p:blipFill>
          <a:blip r:embed="rId1"/>
          <a:stretch/>
        </p:blipFill>
        <p:spPr>
          <a:xfrm>
            <a:off x="360" y="0"/>
            <a:ext cx="10073880" cy="5666040"/>
          </a:xfrm>
          <a:prstGeom prst="rect">
            <a:avLst/>
          </a:prstGeom>
          <a:ln w="0">
            <a:noFill/>
          </a:ln>
        </p:spPr>
      </p:pic>
      <p:sp>
        <p:nvSpPr>
          <p:cNvPr id="151"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52"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Type of operating system:</a:t>
            </a:r>
            <a:br>
              <a:rPr sz="1200"/>
            </a:br>
            <a:r>
              <a:rPr b="0" lang="en-US" sz="1200" spc="-1" strike="noStrike">
                <a:solidFill>
                  <a:srgbClr val="000000"/>
                </a:solidFill>
                <a:latin typeface="Times New Roman"/>
                <a:ea typeface="Nunito-Regular"/>
              </a:rPr>
              <a:t>5. </a:t>
            </a:r>
            <a:r>
              <a:rPr b="1" lang="en-US" sz="1200" spc="-1" strike="noStrike">
                <a:solidFill>
                  <a:srgbClr val="000000"/>
                </a:solidFill>
                <a:latin typeface="Times New Roman"/>
                <a:ea typeface="Nunito-Regular"/>
              </a:rPr>
              <a:t>Cluster System</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 1. Cluster is defined as collection of items(In this case computers).</a:t>
            </a:r>
            <a:br>
              <a:rPr sz="1200"/>
            </a:br>
            <a:r>
              <a:rPr b="0" lang="en-US" sz="1200" spc="-1" strike="noStrike">
                <a:solidFill>
                  <a:srgbClr val="000000"/>
                </a:solidFill>
                <a:latin typeface="Times New Roman"/>
                <a:ea typeface="Nunito-Regular"/>
              </a:rPr>
              <a:t> 2. Has 2 components </a:t>
            </a:r>
            <a:r>
              <a:rPr b="1" lang="en-US" sz="1200" spc="-1" strike="noStrike">
                <a:solidFill>
                  <a:srgbClr val="000000"/>
                </a:solidFill>
                <a:highlight>
                  <a:srgbClr val="ffff00"/>
                </a:highlight>
                <a:latin typeface="Times New Roman"/>
                <a:ea typeface="Nunito-Regular"/>
              </a:rPr>
              <a:t>Client</a:t>
            </a:r>
            <a:r>
              <a:rPr b="0" lang="en-US" sz="1200" spc="-1" strike="noStrike">
                <a:solidFill>
                  <a:srgbClr val="000000"/>
                </a:solidFill>
                <a:latin typeface="Times New Roman"/>
                <a:ea typeface="Nunito-Regular"/>
              </a:rPr>
              <a:t> and </a:t>
            </a:r>
            <a:r>
              <a:rPr b="1" lang="en-US" sz="1200" spc="-1" strike="noStrike">
                <a:solidFill>
                  <a:srgbClr val="000000"/>
                </a:solidFill>
                <a:highlight>
                  <a:srgbClr val="ffff00"/>
                </a:highlight>
                <a:latin typeface="Times New Roman"/>
                <a:ea typeface="Nunito-Regular"/>
              </a:rPr>
              <a:t>Server</a:t>
            </a:r>
            <a:r>
              <a:rPr b="0" lang="en-US" sz="1200" spc="-1" strike="noStrike">
                <a:solidFill>
                  <a:srgbClr val="000000"/>
                </a:solidFill>
                <a:latin typeface="Times New Roman"/>
                <a:ea typeface="Nunito-Regular"/>
              </a:rPr>
              <a:t>.</a:t>
            </a:r>
            <a:br>
              <a:rPr sz="1200"/>
            </a:br>
            <a:r>
              <a:rPr b="0" lang="en-US" sz="1200" spc="-1" strike="noStrike">
                <a:solidFill>
                  <a:srgbClr val="000000"/>
                </a:solidFill>
                <a:latin typeface="Times New Roman"/>
                <a:ea typeface="Nunito-Regular"/>
              </a:rPr>
              <a:t> 3. There are 2 forms of clustering asymmetric and symmetric Cluster .</a:t>
            </a:r>
            <a:br>
              <a:rPr sz="1200"/>
            </a:br>
            <a:r>
              <a:rPr b="0" lang="en-US" sz="1200" spc="-1" strike="noStrike">
                <a:solidFill>
                  <a:srgbClr val="000000"/>
                </a:solidFill>
                <a:latin typeface="Times New Roman"/>
                <a:ea typeface="Nunito-Regular"/>
              </a:rPr>
              <a:t> </a:t>
            </a:r>
            <a:endParaRPr b="0" lang="en-US" sz="1200" spc="-1" strike="noStrike">
              <a:solidFill>
                <a:srgbClr val="000000"/>
              </a:solidFill>
              <a:latin typeface="Arial"/>
            </a:endParaRPr>
          </a:p>
        </p:txBody>
      </p:sp>
      <p:pic>
        <p:nvPicPr>
          <p:cNvPr id="153" name="" descr=""/>
          <p:cNvPicPr/>
          <p:nvPr/>
        </p:nvPicPr>
        <p:blipFill>
          <a:blip r:embed="rId2"/>
          <a:stretch/>
        </p:blipFill>
        <p:spPr>
          <a:xfrm>
            <a:off x="6186240" y="1247400"/>
            <a:ext cx="3410280" cy="35510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 descr=""/>
          <p:cNvPicPr/>
          <p:nvPr/>
        </p:nvPicPr>
        <p:blipFill>
          <a:blip r:embed="rId1"/>
          <a:stretch/>
        </p:blipFill>
        <p:spPr>
          <a:xfrm>
            <a:off x="360" y="0"/>
            <a:ext cx="10073880" cy="5666040"/>
          </a:xfrm>
          <a:prstGeom prst="rect">
            <a:avLst/>
          </a:prstGeom>
          <a:ln w="0">
            <a:noFill/>
          </a:ln>
        </p:spPr>
      </p:pic>
      <p:sp>
        <p:nvSpPr>
          <p:cNvPr id="155"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56"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Device and Resource management:</a:t>
            </a:r>
            <a:br>
              <a:rPr sz="1200"/>
            </a:br>
            <a:r>
              <a:rPr b="0" lang="en-US" sz="1200" spc="-1" strike="noStrike">
                <a:solidFill>
                  <a:srgbClr val="000000"/>
                </a:solidFill>
                <a:latin typeface="Times New Roman"/>
                <a:ea typeface="Nunito-Regular"/>
              </a:rPr>
              <a:t>Device controllers are motherboard elements that serve as an interface between the CPU and the real device. Communication With Device controller takes place through device drivers, which are operating system software components. Receiving interrupt requests and prioritizing them for transmission to the CPU are handled by a unique device known as the interrupt controller. If two or more processes have control of I/O resources and if they are unwilling to give up the resources that are needed by other processes, deadlock can occur. The operating system offers a mechanism for</a:t>
            </a:r>
            <a:r>
              <a:rPr b="1" lang="en-US" sz="1200" spc="-1" strike="noStrike">
                <a:solidFill>
                  <a:srgbClr val="000000"/>
                </a:solidFill>
                <a:highlight>
                  <a:srgbClr val="ffff00"/>
                </a:highlight>
                <a:latin typeface="Times New Roman"/>
                <a:ea typeface="Nunito-Regular"/>
              </a:rPr>
              <a:t> handling and avoiding deadlocks</a:t>
            </a:r>
            <a:r>
              <a:rPr b="0" lang="en-US" sz="1200" spc="-1" strike="noStrike">
                <a:solidFill>
                  <a:srgbClr val="000000"/>
                </a:solidFill>
                <a:latin typeface="Times New Roman"/>
                <a:ea typeface="Nunito-Regular"/>
              </a:rPr>
              <a:t>, and it also carries out the following tasks for device management: it keeps reverting connected to the system,provides a program called </a:t>
            </a:r>
            <a:r>
              <a:rPr b="1" lang="en-US" sz="1200" spc="-1" strike="noStrike">
                <a:solidFill>
                  <a:srgbClr val="000000"/>
                </a:solidFill>
                <a:highlight>
                  <a:srgbClr val="ffff00"/>
                </a:highlight>
                <a:latin typeface="Times New Roman"/>
                <a:ea typeface="Nunito-Regular"/>
              </a:rPr>
              <a:t>I/O controller</a:t>
            </a:r>
            <a:r>
              <a:rPr b="0" lang="en-US" sz="1200" spc="-1" strike="noStrike">
                <a:solidFill>
                  <a:srgbClr val="000000"/>
                </a:solidFill>
                <a:latin typeface="Times New Roman"/>
                <a:ea typeface="Nunito-Regular"/>
              </a:rPr>
              <a:t> that </a:t>
            </a:r>
            <a:r>
              <a:rPr b="1" lang="en-US" sz="1200" spc="-1" strike="noStrike">
                <a:solidFill>
                  <a:srgbClr val="000000"/>
                </a:solidFill>
                <a:highlight>
                  <a:srgbClr val="ffff00"/>
                </a:highlight>
                <a:latin typeface="Times New Roman"/>
                <a:ea typeface="Nunito-Regular"/>
              </a:rPr>
              <a:t>controls</a:t>
            </a:r>
            <a:r>
              <a:rPr b="0" lang="en-US" sz="1200" spc="-1" strike="noStrike">
                <a:solidFill>
                  <a:srgbClr val="000000"/>
                </a:solidFill>
                <a:latin typeface="Times New Roman"/>
                <a:ea typeface="Nunito-Regular"/>
              </a:rPr>
              <a:t> of all devices al </a:t>
            </a:r>
            <a:r>
              <a:rPr b="1" lang="en-US" sz="1200" spc="-1" strike="noStrike">
                <a:solidFill>
                  <a:srgbClr val="000000"/>
                </a:solidFill>
                <a:highlight>
                  <a:srgbClr val="ffff00"/>
                </a:highlight>
                <a:latin typeface="Times New Roman"/>
                <a:ea typeface="Nunito-Regular"/>
              </a:rPr>
              <a:t>I/O devices</a:t>
            </a:r>
            <a:r>
              <a:rPr b="0" lang="en-US" sz="1200" spc="-1" strike="noStrike">
                <a:solidFill>
                  <a:srgbClr val="000000"/>
                </a:solidFill>
                <a:latin typeface="Times New Roman"/>
                <a:ea typeface="Nunito-Regular"/>
              </a:rPr>
              <a:t>, and determines which processes are allowed to access to a certain device and for how long.</a:t>
            </a:r>
            <a:endParaRPr b="0" lang="en-US" sz="1200" spc="-1" strike="noStrike">
              <a:solidFill>
                <a:srgbClr val="000000"/>
              </a:solidFill>
              <a:latin typeface="Arial"/>
            </a:endParaRPr>
          </a:p>
          <a:p>
            <a:pPr marL="432000" indent="0">
              <a:lnSpc>
                <a:spcPct val="100000"/>
              </a:lnSpc>
              <a:spcBef>
                <a:spcPts val="1417"/>
              </a:spcBef>
              <a:buNone/>
              <a:tabLst>
                <a:tab algn="l" pos="0"/>
              </a:tabLst>
            </a:pP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 descr=""/>
          <p:cNvPicPr/>
          <p:nvPr/>
        </p:nvPicPr>
        <p:blipFill>
          <a:blip r:embed="rId1"/>
          <a:stretch/>
        </p:blipFill>
        <p:spPr>
          <a:xfrm>
            <a:off x="360" y="0"/>
            <a:ext cx="10073880" cy="5666040"/>
          </a:xfrm>
          <a:prstGeom prst="rect">
            <a:avLst/>
          </a:prstGeom>
          <a:ln w="0">
            <a:noFill/>
          </a:ln>
        </p:spPr>
      </p:pic>
      <p:sp>
        <p:nvSpPr>
          <p:cNvPr id="158"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59"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endParaRPr b="0" lang="en-US" sz="14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Definition:</a:t>
            </a:r>
            <a:br>
              <a:rPr sz="1200"/>
            </a:br>
            <a:r>
              <a:rPr b="0" lang="en-US" sz="1200" spc="-1" strike="noStrike">
                <a:solidFill>
                  <a:srgbClr val="000000"/>
                </a:solidFill>
                <a:latin typeface="Times New Roman"/>
                <a:ea typeface="Nunito-Regular"/>
              </a:rPr>
              <a:t>D</a:t>
            </a:r>
            <a:r>
              <a:rPr b="1" lang="en-US" sz="1200" spc="-1" strike="noStrike">
                <a:solidFill>
                  <a:srgbClr val="141414"/>
                </a:solidFill>
                <a:latin typeface="Georgia-Bold"/>
                <a:ea typeface="Georgia-Bold"/>
              </a:rPr>
              <a:t>atabase management system (DBMS)</a:t>
            </a:r>
            <a:r>
              <a:rPr b="0" lang="en-US" sz="1200" spc="-1" strike="noStrike">
                <a:solidFill>
                  <a:srgbClr val="141414"/>
                </a:solidFill>
                <a:latin typeface="Georgia"/>
                <a:ea typeface="Georgia"/>
              </a:rPr>
              <a:t>, system for quick search and retrieval of information from a Database. The DBMS determines how data is  stored and retrieved. It address problems such as security, accuracy, consistency among different records, response time, and memory requirements. These issues are most significant for database systems on Computer Network. Relational DBMSs, in which data are organized into a series of tables (“relations”) that are easily reorganized for accessing data in different ways, are the most widely used.</a:t>
            </a:r>
            <a:endParaRPr b="0" lang="en-US" sz="1200" spc="-1" strike="noStrike">
              <a:solidFill>
                <a:srgbClr val="000000"/>
              </a:solidFill>
              <a:latin typeface="Arial"/>
            </a:endParaRPr>
          </a:p>
          <a:p>
            <a:pPr marL="432000" indent="0">
              <a:lnSpc>
                <a:spcPct val="100000"/>
              </a:lnSpc>
              <a:spcBef>
                <a:spcPts val="1417"/>
              </a:spcBef>
              <a:buNone/>
              <a:tabLst>
                <a:tab algn="l" pos="0"/>
              </a:tabLst>
            </a:pPr>
            <a:endParaRPr b="0" lang="en-US" sz="1200" spc="-1" strike="noStrike">
              <a:solidFill>
                <a:srgbClr val="000000"/>
              </a:solidFill>
              <a:latin typeface="Arial"/>
            </a:endParaRPr>
          </a:p>
        </p:txBody>
      </p:sp>
      <p:pic>
        <p:nvPicPr>
          <p:cNvPr id="160" name="" descr=""/>
          <p:cNvPicPr/>
          <p:nvPr/>
        </p:nvPicPr>
        <p:blipFill>
          <a:blip r:embed="rId2"/>
          <a:stretch/>
        </p:blipFill>
        <p:spPr>
          <a:xfrm>
            <a:off x="5484240" y="2941920"/>
            <a:ext cx="3410280" cy="255420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 descr=""/>
          <p:cNvPicPr/>
          <p:nvPr/>
        </p:nvPicPr>
        <p:blipFill>
          <a:blip r:embed="rId1"/>
          <a:stretch/>
        </p:blipFill>
        <p:spPr>
          <a:xfrm>
            <a:off x="360" y="0"/>
            <a:ext cx="10073880" cy="5666040"/>
          </a:xfrm>
          <a:prstGeom prst="rect">
            <a:avLst/>
          </a:prstGeom>
          <a:ln w="0">
            <a:noFill/>
          </a:ln>
        </p:spPr>
      </p:pic>
      <p:sp>
        <p:nvSpPr>
          <p:cNvPr id="162"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63"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Data Models:</a:t>
            </a:r>
            <a:br>
              <a:rPr sz="1200"/>
            </a:br>
            <a:r>
              <a:rPr b="0" lang="en-US" sz="1200" spc="-1" strike="noStrike">
                <a:solidFill>
                  <a:srgbClr val="000000"/>
                </a:solidFill>
                <a:latin typeface="Times New Roman"/>
                <a:ea typeface="Nunito-Regular"/>
              </a:rPr>
              <a:t>Database Management systems can be classified using several different factors, including the data model, database distribution and user count. 1.</a:t>
            </a:r>
            <a:r>
              <a:rPr b="1" lang="en-US" sz="1200" spc="-1" strike="noStrike">
                <a:solidFill>
                  <a:srgbClr val="000000"/>
                </a:solidFill>
                <a:highlight>
                  <a:srgbClr val="ffff00"/>
                </a:highlight>
                <a:latin typeface="Times New Roman"/>
                <a:ea typeface="Nunito-Regular"/>
              </a:rPr>
              <a:t>Relational model</a:t>
            </a:r>
            <a:br>
              <a:rPr sz="1200"/>
            </a:br>
            <a:r>
              <a:rPr b="0" lang="en-US" sz="1200" spc="-1" strike="noStrike">
                <a:solidFill>
                  <a:srgbClr val="000000"/>
                </a:solidFill>
                <a:latin typeface="Times New Roman"/>
                <a:ea typeface="Nunito-Regular"/>
              </a:rPr>
              <a:t>2. </a:t>
            </a:r>
            <a:r>
              <a:rPr b="1" lang="en-US" sz="1200" spc="-1" strike="noStrike">
                <a:solidFill>
                  <a:srgbClr val="000000"/>
                </a:solidFill>
                <a:highlight>
                  <a:srgbClr val="ffff00"/>
                </a:highlight>
                <a:latin typeface="Times New Roman"/>
                <a:ea typeface="Nunito-Regular"/>
              </a:rPr>
              <a:t>Distributed model</a:t>
            </a:r>
            <a:br>
              <a:rPr sz="1200"/>
            </a:br>
            <a:r>
              <a:rPr b="0" lang="en-US" sz="1200" spc="-1" strike="noStrike">
                <a:solidFill>
                  <a:srgbClr val="000000"/>
                </a:solidFill>
                <a:latin typeface="Times New Roman"/>
                <a:ea typeface="Nunito-Regular"/>
              </a:rPr>
              <a:t>3. </a:t>
            </a:r>
            <a:r>
              <a:rPr b="1" lang="en-US" sz="1200" spc="-1" strike="noStrike">
                <a:solidFill>
                  <a:srgbClr val="000000"/>
                </a:solidFill>
                <a:highlight>
                  <a:srgbClr val="ffff00"/>
                </a:highlight>
                <a:latin typeface="Times New Roman"/>
                <a:ea typeface="Nunito-Regular"/>
              </a:rPr>
              <a:t>Hierarchical model</a:t>
            </a:r>
            <a:br>
              <a:rPr sz="1200"/>
            </a:br>
            <a:r>
              <a:rPr b="0" lang="en-US" sz="1200" spc="-1" strike="noStrike">
                <a:solidFill>
                  <a:srgbClr val="000000"/>
                </a:solidFill>
                <a:latin typeface="Times New Roman"/>
                <a:ea typeface="Nunito-Regular"/>
              </a:rPr>
              <a:t>3. </a:t>
            </a:r>
            <a:r>
              <a:rPr b="1" lang="en-US" sz="1200" spc="-1" strike="noStrike">
                <a:solidFill>
                  <a:srgbClr val="000000"/>
                </a:solidFill>
                <a:highlight>
                  <a:srgbClr val="ffff00"/>
                </a:highlight>
                <a:latin typeface="Times New Roman"/>
                <a:ea typeface="Nunito-Regular"/>
              </a:rPr>
              <a:t>Object-oriented model</a:t>
            </a:r>
            <a:br>
              <a:rPr sz="1200"/>
            </a:br>
            <a:r>
              <a:rPr b="0" lang="en-US" sz="1200" spc="-1" strike="noStrike">
                <a:solidFill>
                  <a:srgbClr val="000000"/>
                </a:solidFill>
                <a:latin typeface="Times New Roman"/>
                <a:ea typeface="Nunito-Regular"/>
              </a:rPr>
              <a:t>4. </a:t>
            </a:r>
            <a:r>
              <a:rPr b="1" lang="en-US" sz="1200" spc="-1" strike="noStrike">
                <a:solidFill>
                  <a:srgbClr val="000000"/>
                </a:solidFill>
                <a:highlight>
                  <a:srgbClr val="ffff00"/>
                </a:highlight>
                <a:latin typeface="Times New Roman"/>
                <a:ea typeface="Nunito-Regular"/>
              </a:rPr>
              <a:t>Network model</a:t>
            </a:r>
            <a:br>
              <a:rPr sz="1200"/>
            </a:br>
            <a:r>
              <a:rPr b="0" lang="en-US" sz="1200" spc="-1" strike="noStrike">
                <a:solidFill>
                  <a:srgbClr val="000000"/>
                </a:solidFill>
                <a:latin typeface="Times New Roman"/>
                <a:ea typeface="Nunito-Regular"/>
              </a:rPr>
              <a:t> are the most popular database models </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4" name="" descr=""/>
          <p:cNvPicPr/>
          <p:nvPr/>
        </p:nvPicPr>
        <p:blipFill>
          <a:blip r:embed="rId1"/>
          <a:stretch/>
        </p:blipFill>
        <p:spPr>
          <a:xfrm>
            <a:off x="360" y="0"/>
            <a:ext cx="10073880" cy="5666040"/>
          </a:xfrm>
          <a:prstGeom prst="rect">
            <a:avLst/>
          </a:prstGeom>
          <a:ln w="0">
            <a:noFill/>
          </a:ln>
        </p:spPr>
      </p:pic>
      <p:sp>
        <p:nvSpPr>
          <p:cNvPr id="165"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66"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Data Models:</a:t>
            </a:r>
            <a:br>
              <a:rPr sz="1200"/>
            </a:br>
            <a:r>
              <a:rPr b="0" lang="en-US" sz="1200" spc="-1" strike="noStrike">
                <a:solidFill>
                  <a:srgbClr val="000000"/>
                </a:solidFill>
                <a:latin typeface="Times New Roman"/>
                <a:ea typeface="Nunito-Regular"/>
              </a:rPr>
              <a:t>Database Management systems can be classified using several different factors, including the data model, database distribution and user count. 1.</a:t>
            </a:r>
            <a:r>
              <a:rPr b="1" lang="en-US" sz="1200" spc="-1" strike="noStrike">
                <a:solidFill>
                  <a:srgbClr val="000000"/>
                </a:solidFill>
                <a:highlight>
                  <a:srgbClr val="ffff00"/>
                </a:highlight>
                <a:latin typeface="Times New Roman"/>
                <a:ea typeface="Nunito-Regular"/>
              </a:rPr>
              <a:t>Relational model</a:t>
            </a:r>
            <a:br>
              <a:rPr sz="1200"/>
            </a:br>
            <a:br>
              <a:rPr sz="1200"/>
            </a:br>
            <a:r>
              <a:rPr b="1" lang="en-US" sz="1200" spc="-1" strike="noStrike" u="sng">
                <a:solidFill>
                  <a:srgbClr val="0000ff"/>
                </a:solidFill>
                <a:uFillTx/>
                <a:latin typeface="Times New Roman"/>
                <a:ea typeface="Nunito-Regular"/>
                <a:hlinkClick r:id="rId2"/>
              </a:rPr>
              <a:t>Relational databases</a:t>
            </a:r>
            <a:r>
              <a:rPr b="1" lang="en-US" sz="1600" spc="-1" strike="noStrike">
                <a:solidFill>
                  <a:srgbClr val="000000"/>
                </a:solidFill>
                <a:latin typeface="font000000002a80ac3f"/>
                <a:ea typeface="Nunito-Regular"/>
              </a:rPr>
              <a:t> </a:t>
            </a:r>
            <a:r>
              <a:rPr b="0" lang="en-US" sz="1200" spc="-1" strike="noStrike">
                <a:solidFill>
                  <a:srgbClr val="111110"/>
                </a:solidFill>
                <a:latin typeface="Times New Roman"/>
                <a:ea typeface="font000000002a80ac3f"/>
              </a:rPr>
              <a:t>became dominant in the 1980s. Items in a relational database are organized as a set of tables with columns and rows. Relational database technology provides the most efficient and flexible way to access structured information.</a:t>
            </a:r>
            <a:endParaRPr b="0" lang="en-US" sz="1200" spc="-1" strike="noStrike">
              <a:solidFill>
                <a:srgbClr val="000000"/>
              </a:solidFill>
              <a:latin typeface="Arial"/>
            </a:endParaRPr>
          </a:p>
        </p:txBody>
      </p:sp>
      <p:pic>
        <p:nvPicPr>
          <p:cNvPr id="167" name="" descr=""/>
          <p:cNvPicPr/>
          <p:nvPr/>
        </p:nvPicPr>
        <p:blipFill>
          <a:blip r:embed="rId3"/>
          <a:stretch/>
        </p:blipFill>
        <p:spPr>
          <a:xfrm>
            <a:off x="3322440" y="3199320"/>
            <a:ext cx="3410280" cy="201456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8" name="" descr=""/>
          <p:cNvPicPr/>
          <p:nvPr/>
        </p:nvPicPr>
        <p:blipFill>
          <a:blip r:embed="rId1"/>
          <a:stretch/>
        </p:blipFill>
        <p:spPr>
          <a:xfrm>
            <a:off x="360" y="0"/>
            <a:ext cx="10073880" cy="5666040"/>
          </a:xfrm>
          <a:prstGeom prst="rect">
            <a:avLst/>
          </a:prstGeom>
          <a:ln w="0">
            <a:noFill/>
          </a:ln>
        </p:spPr>
      </p:pic>
      <p:sp>
        <p:nvSpPr>
          <p:cNvPr id="169"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70"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Data Models:</a:t>
            </a:r>
            <a:br>
              <a:rPr sz="1200"/>
            </a:br>
            <a:r>
              <a:rPr b="0" lang="en-US" sz="1200" spc="-1" strike="noStrike">
                <a:solidFill>
                  <a:srgbClr val="000000"/>
                </a:solidFill>
                <a:latin typeface="Times New Roman"/>
                <a:ea typeface="Nunito-Regular"/>
              </a:rPr>
              <a:t>Database Management systems can be classified using several different factors, including the data model, database distribution and user count. 1.</a:t>
            </a:r>
            <a:r>
              <a:rPr b="1" lang="en-US" sz="1200" spc="-1" strike="noStrike">
                <a:solidFill>
                  <a:srgbClr val="000000"/>
                </a:solidFill>
                <a:highlight>
                  <a:srgbClr val="ffff00"/>
                </a:highlight>
                <a:latin typeface="Times New Roman"/>
                <a:ea typeface="Nunito-Regular"/>
              </a:rPr>
              <a:t>Distributed model</a:t>
            </a:r>
            <a:br>
              <a:rPr sz="1200"/>
            </a:br>
            <a:br>
              <a:rPr sz="1200"/>
            </a:br>
            <a:r>
              <a:rPr b="0" lang="en-US" sz="1200" spc="-1" strike="noStrike">
                <a:solidFill>
                  <a:srgbClr val="000000"/>
                </a:solidFill>
                <a:latin typeface="Times New Roman"/>
                <a:ea typeface="Nunito-Regular"/>
              </a:rPr>
              <a:t>A distributed database consists of two or more files located in different sites. The database may be stored on multiple computers, located in the same physical location, or scattered over different networks.</a:t>
            </a:r>
            <a:endParaRPr b="0" lang="en-US" sz="1200" spc="-1" strike="noStrike">
              <a:solidFill>
                <a:srgbClr val="000000"/>
              </a:solidFill>
              <a:latin typeface="Arial"/>
            </a:endParaRPr>
          </a:p>
        </p:txBody>
      </p:sp>
      <p:pic>
        <p:nvPicPr>
          <p:cNvPr id="171" name="" descr=""/>
          <p:cNvPicPr/>
          <p:nvPr/>
        </p:nvPicPr>
        <p:blipFill>
          <a:blip r:embed="rId2"/>
          <a:stretch/>
        </p:blipFill>
        <p:spPr>
          <a:xfrm>
            <a:off x="4845240" y="2830320"/>
            <a:ext cx="4065840" cy="242532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2" name="" descr=""/>
          <p:cNvPicPr/>
          <p:nvPr/>
        </p:nvPicPr>
        <p:blipFill>
          <a:blip r:embed="rId1"/>
          <a:stretch/>
        </p:blipFill>
        <p:spPr>
          <a:xfrm>
            <a:off x="360" y="0"/>
            <a:ext cx="10073880" cy="5666040"/>
          </a:xfrm>
          <a:prstGeom prst="rect">
            <a:avLst/>
          </a:prstGeom>
          <a:ln w="0">
            <a:noFill/>
          </a:ln>
        </p:spPr>
      </p:pic>
      <p:sp>
        <p:nvSpPr>
          <p:cNvPr id="173"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74"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Data Models:</a:t>
            </a:r>
            <a:br>
              <a:rPr sz="1200"/>
            </a:br>
            <a:r>
              <a:rPr b="0" lang="en-US" sz="1200" spc="-1" strike="noStrike">
                <a:solidFill>
                  <a:srgbClr val="000000"/>
                </a:solidFill>
                <a:latin typeface="Times New Roman"/>
                <a:ea typeface="Nunito-Regular"/>
              </a:rPr>
              <a:t>Database Management systems can be classified using several different factors, including the data model, database distribution and user count. 1.</a:t>
            </a:r>
            <a:r>
              <a:rPr b="1" lang="en-US" sz="1200" spc="-1" strike="noStrike">
                <a:solidFill>
                  <a:srgbClr val="000000"/>
                </a:solidFill>
                <a:highlight>
                  <a:srgbClr val="ffff00"/>
                </a:highlight>
                <a:latin typeface="Times New Roman"/>
                <a:ea typeface="Nunito-Regular"/>
              </a:rPr>
              <a:t>Distributed model</a:t>
            </a:r>
            <a:br>
              <a:rPr sz="1200"/>
            </a:br>
            <a:br>
              <a:rPr sz="1200"/>
            </a:br>
            <a:r>
              <a:rPr b="0" lang="en-US" sz="1200" spc="-1" strike="noStrike">
                <a:solidFill>
                  <a:srgbClr val="000000"/>
                </a:solidFill>
                <a:latin typeface="Times New Roman"/>
                <a:ea typeface="Nunito-Regular"/>
              </a:rPr>
              <a:t>A distributed database consists of two or more files located in different sites. The database may be stored on multiple computers, located in the same physical location, or scattered over different networks.</a:t>
            </a:r>
            <a:endParaRPr b="0" lang="en-US" sz="1200" spc="-1" strike="noStrike">
              <a:solidFill>
                <a:srgbClr val="000000"/>
              </a:solidFill>
              <a:latin typeface="Arial"/>
            </a:endParaRPr>
          </a:p>
        </p:txBody>
      </p:sp>
      <p:pic>
        <p:nvPicPr>
          <p:cNvPr id="175" name="" descr=""/>
          <p:cNvPicPr/>
          <p:nvPr/>
        </p:nvPicPr>
        <p:blipFill>
          <a:blip r:embed="rId2"/>
          <a:stretch/>
        </p:blipFill>
        <p:spPr>
          <a:xfrm>
            <a:off x="4845240" y="2830320"/>
            <a:ext cx="4065840" cy="242532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 descr=""/>
          <p:cNvPicPr/>
          <p:nvPr/>
        </p:nvPicPr>
        <p:blipFill>
          <a:blip r:embed="rId1"/>
          <a:stretch/>
        </p:blipFill>
        <p:spPr>
          <a:xfrm>
            <a:off x="360" y="0"/>
            <a:ext cx="10073880" cy="5666040"/>
          </a:xfrm>
          <a:prstGeom prst="rect">
            <a:avLst/>
          </a:prstGeom>
          <a:ln w="0">
            <a:noFill/>
          </a:ln>
        </p:spPr>
      </p:pic>
      <p:sp>
        <p:nvSpPr>
          <p:cNvPr id="177"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78"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Data Models:</a:t>
            </a:r>
            <a:br>
              <a:rPr sz="1200"/>
            </a:br>
            <a:r>
              <a:rPr b="0" lang="en-US" sz="1200" spc="-1" strike="noStrike">
                <a:solidFill>
                  <a:srgbClr val="000000"/>
                </a:solidFill>
                <a:latin typeface="Times New Roman"/>
                <a:ea typeface="Nunito-Regular"/>
              </a:rPr>
              <a:t>Database Management systems can be classified using several different factors, including the data model, database distribution and user count. 1.</a:t>
            </a:r>
            <a:r>
              <a:rPr b="1" lang="en-US" sz="1200" spc="-1" strike="noStrike">
                <a:solidFill>
                  <a:srgbClr val="000000"/>
                </a:solidFill>
                <a:highlight>
                  <a:srgbClr val="ffff00"/>
                </a:highlight>
                <a:latin typeface="Times New Roman"/>
                <a:ea typeface="Nunito-Regular"/>
              </a:rPr>
              <a:t>Hierarchical model</a:t>
            </a:r>
            <a:br>
              <a:rPr sz="1200"/>
            </a:br>
            <a:br>
              <a:rPr sz="1200"/>
            </a:br>
            <a:r>
              <a:rPr b="0" lang="en-US" sz="1200" spc="-1" strike="noStrike">
                <a:solidFill>
                  <a:srgbClr val="000000"/>
                </a:solidFill>
                <a:latin typeface="Times New Roman"/>
                <a:ea typeface="Nunito-Regular"/>
              </a:rPr>
              <a:t>This was developed by IBM in the 1950s, and it is one of the oldest data models. In a hierarchical model, data is organised as an inverted tree. Each entity has only one parent but it can have several children. At the top of the hierarchy, there is one entity, which is called the root. </a:t>
            </a:r>
            <a:endParaRPr b="0" lang="en-US" sz="1200" spc="-1" strike="noStrike">
              <a:solidFill>
                <a:srgbClr val="000000"/>
              </a:solidFill>
              <a:latin typeface="Arial"/>
            </a:endParaRPr>
          </a:p>
        </p:txBody>
      </p:sp>
      <p:pic>
        <p:nvPicPr>
          <p:cNvPr id="179" name="" descr=""/>
          <p:cNvPicPr/>
          <p:nvPr/>
        </p:nvPicPr>
        <p:blipFill>
          <a:blip r:embed="rId2"/>
          <a:stretch/>
        </p:blipFill>
        <p:spPr>
          <a:xfrm>
            <a:off x="5712480" y="3139200"/>
            <a:ext cx="3723120" cy="165816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0" name="" descr=""/>
          <p:cNvPicPr/>
          <p:nvPr/>
        </p:nvPicPr>
        <p:blipFill>
          <a:blip r:embed="rId1"/>
          <a:stretch/>
        </p:blipFill>
        <p:spPr>
          <a:xfrm>
            <a:off x="360" y="0"/>
            <a:ext cx="10073880" cy="5666040"/>
          </a:xfrm>
          <a:prstGeom prst="rect">
            <a:avLst/>
          </a:prstGeom>
          <a:ln w="0">
            <a:noFill/>
          </a:ln>
        </p:spPr>
      </p:pic>
      <p:sp>
        <p:nvSpPr>
          <p:cNvPr id="181"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82"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Data Models:</a:t>
            </a:r>
            <a:br>
              <a:rPr sz="1200"/>
            </a:br>
            <a:r>
              <a:rPr b="0" lang="en-US" sz="1200" spc="-1" strike="noStrike">
                <a:solidFill>
                  <a:srgbClr val="000000"/>
                </a:solidFill>
                <a:latin typeface="Times New Roman"/>
                <a:ea typeface="Nunito-Regular"/>
              </a:rPr>
              <a:t>Database Management systems can be classified using several different factors, including the data model, database distribution and user count. 1.</a:t>
            </a:r>
            <a:r>
              <a:rPr b="1" lang="en-US" sz="1200" spc="-1" strike="noStrike">
                <a:solidFill>
                  <a:srgbClr val="000000"/>
                </a:solidFill>
                <a:highlight>
                  <a:srgbClr val="ffff00"/>
                </a:highlight>
                <a:latin typeface="Times New Roman"/>
                <a:ea typeface="Nunito-Regular"/>
              </a:rPr>
              <a:t>Object-oriented model</a:t>
            </a:r>
            <a:br>
              <a:rPr sz="1200"/>
            </a:br>
            <a:br>
              <a:rPr sz="1200"/>
            </a:br>
            <a:r>
              <a:rPr b="0" lang="en-US" sz="1200" spc="-1" strike="noStrike">
                <a:solidFill>
                  <a:srgbClr val="000000"/>
                </a:solidFill>
                <a:latin typeface="Times New Roman"/>
                <a:ea typeface="Nunito-Regular"/>
              </a:rPr>
              <a:t>This model is based on actual events. These events are depicted as objects with various attributes. These objects are all connected to one another with relations. The object-oriented data model comprises objects, attributes and methods.</a:t>
            </a:r>
            <a:endParaRPr b="0" lang="en-US" sz="1200" spc="-1" strike="noStrike">
              <a:solidFill>
                <a:srgbClr val="000000"/>
              </a:solidFill>
              <a:latin typeface="Arial"/>
            </a:endParaRPr>
          </a:p>
        </p:txBody>
      </p:sp>
      <p:pic>
        <p:nvPicPr>
          <p:cNvPr id="183" name="" descr=""/>
          <p:cNvPicPr/>
          <p:nvPr/>
        </p:nvPicPr>
        <p:blipFill>
          <a:blip r:embed="rId2"/>
          <a:stretch/>
        </p:blipFill>
        <p:spPr>
          <a:xfrm>
            <a:off x="5941080" y="3199320"/>
            <a:ext cx="3455640" cy="18277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 descr=""/>
          <p:cNvPicPr/>
          <p:nvPr/>
        </p:nvPicPr>
        <p:blipFill>
          <a:blip r:embed="rId1"/>
          <a:stretch/>
        </p:blipFill>
        <p:spPr>
          <a:xfrm>
            <a:off x="360" y="0"/>
            <a:ext cx="10073880" cy="5666040"/>
          </a:xfrm>
          <a:prstGeom prst="rect">
            <a:avLst/>
          </a:prstGeom>
          <a:ln w="0">
            <a:noFill/>
          </a:ln>
        </p:spPr>
      </p:pic>
      <p:sp>
        <p:nvSpPr>
          <p:cNvPr id="88"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89" name="PlaceHolder 2"/>
          <p:cNvSpPr>
            <a:spLocks noGrp="1"/>
          </p:cNvSpPr>
          <p:nvPr>
            <p:ph/>
          </p:nvPr>
        </p:nvSpPr>
        <p:spPr>
          <a:xfrm>
            <a:off x="504000" y="1326240"/>
            <a:ext cx="9066240" cy="328572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0" lang="en-US" sz="1200" spc="-1" strike="noStrike">
                <a:solidFill>
                  <a:srgbClr val="000000"/>
                </a:solidFill>
                <a:latin typeface="Times New Roman"/>
                <a:ea typeface="TimesNewRomanPSMT"/>
              </a:rPr>
              <a:t>UNIT – I: </a:t>
            </a:r>
            <a:br>
              <a:rPr sz="1200"/>
            </a:br>
            <a:r>
              <a:rPr b="1" lang="en-US" sz="1200" spc="-1" strike="noStrike">
                <a:solidFill>
                  <a:srgbClr val="000000"/>
                </a:solidFill>
                <a:latin typeface="Times New Roman"/>
                <a:ea typeface="PingFang SC"/>
              </a:rPr>
              <a:t>Basics of a Computer</a:t>
            </a:r>
            <a:r>
              <a:rPr b="0" lang="en-US" sz="1200" spc="-1" strike="noStrike">
                <a:solidFill>
                  <a:srgbClr val="000000"/>
                </a:solidFill>
                <a:latin typeface="Times New Roman"/>
                <a:ea typeface="PingFang SC"/>
              </a:rPr>
              <a:t> </a:t>
            </a:r>
            <a:r>
              <a:rPr b="0" lang="en-US" sz="1200" spc="-1" strike="noStrike">
                <a:solidFill>
                  <a:srgbClr val="000000"/>
                </a:solidFill>
                <a:latin typeface="Arial"/>
                <a:ea typeface="PingFang SC"/>
              </a:rPr>
              <a:t>– Hardware, Software, Generations of computers. Hardware - functional units, Components of CPU, Memory – hierarchy, types of memory, Input and output devices. Software – systems software, application software.</a:t>
            </a:r>
            <a:endParaRPr b="0" lang="en-US" sz="1200" spc="-1" strike="noStrike">
              <a:solidFill>
                <a:srgbClr val="000000"/>
              </a:solidFill>
              <a:latin typeface="Arial"/>
            </a:endParaRPr>
          </a:p>
          <a:p>
            <a:pPr indent="0">
              <a:lnSpc>
                <a:spcPct val="100000"/>
              </a:lnSpc>
              <a:spcBef>
                <a:spcPts val="1417"/>
              </a:spcBef>
              <a:buNone/>
              <a:tabLst>
                <a:tab algn="l" pos="0"/>
              </a:tabLst>
            </a:pPr>
            <a:r>
              <a:rPr b="0" lang="en-US" sz="1200" spc="-1" strike="noStrike">
                <a:solidFill>
                  <a:srgbClr val="000000"/>
                </a:solidFill>
                <a:latin typeface="Times New Roman"/>
                <a:ea typeface="TimesNewRomanPS-BoldMT"/>
              </a:rPr>
              <a:t>UNIT – II:</a:t>
            </a:r>
            <a:r>
              <a:rPr b="1" lang="en-US" sz="1200" spc="-1" strike="noStrike">
                <a:solidFill>
                  <a:srgbClr val="000000"/>
                </a:solidFill>
                <a:latin typeface="Times New Roman"/>
                <a:ea typeface="TimesNewRomanPS-BoldMT"/>
              </a:rPr>
              <a:t> </a:t>
            </a:r>
            <a:br>
              <a:rPr sz="1200"/>
            </a:br>
            <a:r>
              <a:rPr b="1" lang="en-US" sz="1200" spc="-1" strike="noStrike">
                <a:solidFill>
                  <a:srgbClr val="000000"/>
                </a:solidFill>
                <a:latin typeface="Times New Roman"/>
                <a:ea typeface="TimesNewRomanPS-BoldMT"/>
              </a:rPr>
              <a:t>Software development – </a:t>
            </a:r>
            <a:r>
              <a:rPr b="0" lang="en-US" sz="1200" spc="-1" strike="noStrike">
                <a:solidFill>
                  <a:srgbClr val="000000"/>
                </a:solidFill>
                <a:latin typeface="Times New Roman"/>
                <a:ea typeface="TimesNewRomanPS-BoldMT"/>
              </a:rPr>
              <a:t>waterfall model, Agile, Types of computer languages – Programming, markup, scripting Program Development – steps in program development, flowcharts, algorithms, data structures – definition, types of data structures.</a:t>
            </a:r>
            <a:endParaRPr b="0" lang="en-US" sz="1200" spc="-1" strike="noStrike">
              <a:solidFill>
                <a:srgbClr val="000000"/>
              </a:solidFill>
              <a:latin typeface="Arial"/>
            </a:endParaRPr>
          </a:p>
          <a:p>
            <a:pPr indent="0">
              <a:lnSpc>
                <a:spcPct val="100000"/>
              </a:lnSpc>
              <a:spcBef>
                <a:spcPts val="1417"/>
              </a:spcBef>
              <a:buNone/>
              <a:tabLst>
                <a:tab algn="l" pos="0"/>
              </a:tabLst>
            </a:pPr>
            <a:r>
              <a:rPr b="0" lang="en-US" sz="1200" spc="-1" strike="noStrike">
                <a:solidFill>
                  <a:srgbClr val="000000"/>
                </a:solidFill>
                <a:latin typeface="Times New Roman"/>
                <a:ea typeface="TimesNewRomanPS-BoldMT"/>
              </a:rPr>
              <a:t>UNIT – III </a:t>
            </a:r>
            <a:br>
              <a:rPr sz="1200"/>
            </a:br>
            <a:r>
              <a:rPr b="1" lang="en-US" sz="1200" spc="-1" strike="noStrike">
                <a:solidFill>
                  <a:srgbClr val="000000"/>
                </a:solidFill>
                <a:latin typeface="Times New Roman"/>
                <a:ea typeface="TimesNewRomanPS-BoldMT"/>
              </a:rPr>
              <a:t>Operating systems: </a:t>
            </a:r>
            <a:r>
              <a:rPr b="0" lang="en-US" sz="1200" spc="-1" strike="noStrike">
                <a:solidFill>
                  <a:srgbClr val="000000"/>
                </a:solidFill>
                <a:latin typeface="Times New Roman"/>
                <a:ea typeface="TimesNewRomanPS-BoldMT"/>
              </a:rPr>
              <a:t>Functions of operating systems, types of operating systems, Device &amp; Resource management.</a:t>
            </a:r>
            <a:br>
              <a:rPr sz="1200"/>
            </a:br>
            <a:r>
              <a:rPr b="1" lang="en-US" sz="1200" spc="-1" strike="noStrike">
                <a:solidFill>
                  <a:srgbClr val="000000"/>
                </a:solidFill>
                <a:latin typeface="Times New Roman"/>
                <a:ea typeface="TimesNewRomanPS-BoldMT"/>
              </a:rPr>
              <a:t>Database Management Systems: </a:t>
            </a:r>
            <a:r>
              <a:rPr b="0" lang="en-US" sz="1200" spc="-1" strike="noStrike">
                <a:solidFill>
                  <a:srgbClr val="000000"/>
                </a:solidFill>
                <a:latin typeface="Times New Roman"/>
                <a:ea typeface="TimesNewRomanPS-BoldMT"/>
              </a:rPr>
              <a:t>Data models, RDBMS, SQL, Database Transactions, data centers, cloud basics &amp; services.</a:t>
            </a:r>
            <a:endParaRPr b="0" lang="en-US" sz="1200" spc="-1" strike="noStrike">
              <a:solidFill>
                <a:srgbClr val="000000"/>
              </a:solidFill>
              <a:latin typeface="Arial"/>
            </a:endParaRPr>
          </a:p>
          <a:p>
            <a:pPr indent="0">
              <a:lnSpc>
                <a:spcPct val="100000"/>
              </a:lnSpc>
              <a:spcBef>
                <a:spcPts val="1417"/>
              </a:spcBef>
              <a:buNone/>
              <a:tabLst>
                <a:tab algn="l" pos="0"/>
              </a:tabLst>
            </a:pPr>
            <a:r>
              <a:rPr b="0" lang="en-US" sz="1200" spc="-1" strike="noStrike">
                <a:solidFill>
                  <a:srgbClr val="000000"/>
                </a:solidFill>
                <a:latin typeface="Times New Roman"/>
                <a:ea typeface="TimesNewRomanPS-BoldMT"/>
              </a:rPr>
              <a:t>UNIT – IV</a:t>
            </a:r>
            <a:br>
              <a:rPr sz="1200"/>
            </a:br>
            <a:r>
              <a:rPr b="1" lang="en-US" sz="1200" spc="-1" strike="noStrike">
                <a:solidFill>
                  <a:srgbClr val="000000"/>
                </a:solidFill>
                <a:latin typeface="Times New Roman"/>
                <a:ea typeface="TimesNewRomanPS-BoldMT"/>
              </a:rPr>
              <a:t>Computer Networks: </a:t>
            </a:r>
            <a:r>
              <a:rPr b="0" lang="en-US" sz="1200" spc="-1" strike="noStrike">
                <a:solidFill>
                  <a:srgbClr val="000000"/>
                </a:solidFill>
                <a:latin typeface="Times New Roman"/>
                <a:ea typeface="TimesNewRomanPSMT"/>
              </a:rPr>
              <a:t>Advantages of computer networks, LAN, WAN, MAN, internet, WiFi, sensor networks, 5G communication.</a:t>
            </a:r>
            <a:br>
              <a:rPr sz="1200"/>
            </a:br>
            <a:r>
              <a:rPr b="1" lang="en-US" sz="1200" spc="-1" strike="noStrike">
                <a:solidFill>
                  <a:srgbClr val="000000"/>
                </a:solidFill>
                <a:latin typeface="Times New Roman"/>
                <a:ea typeface="TimesNewRomanPS-BoldMT"/>
              </a:rPr>
              <a:t>World Wide Web </a:t>
            </a:r>
            <a:r>
              <a:rPr b="1" lang="en-US" sz="1200" spc="-1" strike="noStrike">
                <a:solidFill>
                  <a:srgbClr val="000000"/>
                </a:solidFill>
                <a:latin typeface="Times New Roman"/>
                <a:ea typeface="TimesNewRomanPSMT"/>
              </a:rPr>
              <a:t>– </a:t>
            </a:r>
            <a:r>
              <a:rPr b="0" lang="en-US" sz="1200" spc="-1" strike="noStrike">
                <a:solidFill>
                  <a:srgbClr val="000000"/>
                </a:solidFill>
                <a:latin typeface="Times New Roman"/>
                <a:ea typeface="TimesNewRomanPSMT"/>
              </a:rPr>
              <a:t>Basics, role of HTML, CSS, XML, Tools for web designing, Social media, Online social networks.</a:t>
            </a:r>
            <a:endParaRPr b="0" lang="en-US" sz="1200" spc="-1" strike="noStrike">
              <a:solidFill>
                <a:srgbClr val="000000"/>
              </a:solidFill>
              <a:latin typeface="Arial"/>
            </a:endParaRPr>
          </a:p>
          <a:p>
            <a:pPr indent="0">
              <a:lnSpc>
                <a:spcPct val="100000"/>
              </a:lnSpc>
              <a:spcBef>
                <a:spcPts val="1417"/>
              </a:spcBef>
              <a:buNone/>
              <a:tabLst>
                <a:tab algn="l" pos="0"/>
              </a:tabLst>
            </a:pPr>
            <a:r>
              <a:rPr b="0" lang="en-US" sz="1200" spc="-1" strike="noStrike">
                <a:solidFill>
                  <a:srgbClr val="000000"/>
                </a:solidFill>
                <a:latin typeface="Times New Roman"/>
                <a:ea typeface="TimesNewRomanPS-BoldMT"/>
              </a:rPr>
              <a:t>UNIT – V</a:t>
            </a:r>
            <a:br>
              <a:rPr sz="1200"/>
            </a:br>
            <a:r>
              <a:rPr b="1" lang="en-US" sz="1200" spc="-1" strike="noStrike">
                <a:solidFill>
                  <a:srgbClr val="000000"/>
                </a:solidFill>
                <a:latin typeface="Times New Roman"/>
                <a:ea typeface="TimesNewRomanPS-BoldMT"/>
              </a:rPr>
              <a:t>Autonomous Systems: </a:t>
            </a:r>
            <a:r>
              <a:rPr b="0" lang="en-US" sz="1200" spc="-1" strike="noStrike">
                <a:solidFill>
                  <a:srgbClr val="000000"/>
                </a:solidFill>
                <a:latin typeface="Times New Roman"/>
                <a:ea typeface="TimesNewRomanPSMT"/>
              </a:rPr>
              <a:t>IoT, Robotics, Drones, Artificial Intelligence – Learning, Game Development</a:t>
            </a:r>
            <a:r>
              <a:rPr b="0" lang="en-US" sz="1200" spc="-1" strike="noStrike">
                <a:solidFill>
                  <a:srgbClr val="fb0007"/>
                </a:solidFill>
                <a:latin typeface="Times New Roman"/>
                <a:ea typeface="TimesNewRomanPSMT"/>
              </a:rPr>
              <a:t>,</a:t>
            </a:r>
            <a:r>
              <a:rPr b="0" lang="en-US" sz="1200" spc="-1" strike="noStrike">
                <a:solidFill>
                  <a:srgbClr val="000000"/>
                </a:solidFill>
                <a:latin typeface="Times New Roman"/>
                <a:ea typeface="TimesNewRomanPSMT"/>
              </a:rPr>
              <a:t>image and video processing.</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 descr=""/>
          <p:cNvPicPr/>
          <p:nvPr/>
        </p:nvPicPr>
        <p:blipFill>
          <a:blip r:embed="rId1"/>
          <a:stretch/>
        </p:blipFill>
        <p:spPr>
          <a:xfrm>
            <a:off x="360" y="0"/>
            <a:ext cx="10073880" cy="5666040"/>
          </a:xfrm>
          <a:prstGeom prst="rect">
            <a:avLst/>
          </a:prstGeom>
          <a:ln w="0">
            <a:noFill/>
          </a:ln>
        </p:spPr>
      </p:pic>
      <p:sp>
        <p:nvSpPr>
          <p:cNvPr id="185"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86"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Data Models:</a:t>
            </a:r>
            <a:br>
              <a:rPr sz="1200"/>
            </a:br>
            <a:r>
              <a:rPr b="0" lang="en-US" sz="1200" spc="-1" strike="noStrike">
                <a:solidFill>
                  <a:srgbClr val="000000"/>
                </a:solidFill>
                <a:latin typeface="Times New Roman"/>
                <a:ea typeface="Nunito-Regular"/>
              </a:rPr>
              <a:t>Database Management systems can be classified using several different factors, including the data model, database distribution and user count. 1.</a:t>
            </a:r>
            <a:r>
              <a:rPr b="1" lang="en-US" sz="1200" spc="-1" strike="noStrike">
                <a:solidFill>
                  <a:srgbClr val="000000"/>
                </a:solidFill>
                <a:highlight>
                  <a:srgbClr val="ffff00"/>
                </a:highlight>
                <a:latin typeface="Times New Roman"/>
                <a:ea typeface="Nunito-Regular"/>
              </a:rPr>
              <a:t>Network model</a:t>
            </a:r>
            <a:r>
              <a:rPr b="0" lang="en-US" sz="1200" spc="-1" strike="noStrike">
                <a:solidFill>
                  <a:srgbClr val="000000"/>
                </a:solidFill>
                <a:latin typeface="Times New Roman"/>
                <a:ea typeface="Nunito-Regular"/>
              </a:rPr>
              <a:t> </a:t>
            </a:r>
            <a:br>
              <a:rPr sz="1200"/>
            </a:br>
            <a:br>
              <a:rPr sz="1200"/>
            </a:br>
            <a:r>
              <a:rPr b="0" lang="en-US" sz="1200" spc="-1" strike="noStrike">
                <a:solidFill>
                  <a:srgbClr val="000000"/>
                </a:solidFill>
                <a:latin typeface="Times New Roman"/>
                <a:ea typeface="Nunito-Regular"/>
              </a:rPr>
              <a:t>This model is based on actual events. These events are depicted as objects with various attributes. These objects are all connected to one another with relations. The object-oriented data model comprises objects, attributes and methods.</a:t>
            </a:r>
            <a:endParaRPr b="0" lang="en-US" sz="1200" spc="-1" strike="noStrike">
              <a:solidFill>
                <a:srgbClr val="000000"/>
              </a:solidFill>
              <a:latin typeface="Arial"/>
            </a:endParaRPr>
          </a:p>
        </p:txBody>
      </p:sp>
      <p:pic>
        <p:nvPicPr>
          <p:cNvPr id="187" name="" descr=""/>
          <p:cNvPicPr/>
          <p:nvPr/>
        </p:nvPicPr>
        <p:blipFill>
          <a:blip r:embed="rId2"/>
          <a:stretch/>
        </p:blipFill>
        <p:spPr>
          <a:xfrm>
            <a:off x="5941080" y="3005280"/>
            <a:ext cx="3410280" cy="202176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8" name="" descr=""/>
          <p:cNvPicPr/>
          <p:nvPr/>
        </p:nvPicPr>
        <p:blipFill>
          <a:blip r:embed="rId1"/>
          <a:stretch/>
        </p:blipFill>
        <p:spPr>
          <a:xfrm>
            <a:off x="-19800" y="0"/>
            <a:ext cx="10073880" cy="5666040"/>
          </a:xfrm>
          <a:prstGeom prst="rect">
            <a:avLst/>
          </a:prstGeom>
          <a:ln w="0">
            <a:noFill/>
          </a:ln>
        </p:spPr>
      </p:pic>
      <p:sp>
        <p:nvSpPr>
          <p:cNvPr id="189"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90" name="PlaceHolder 2"/>
          <p:cNvSpPr>
            <a:spLocks noGrp="1"/>
          </p:cNvSpPr>
          <p:nvPr>
            <p:ph/>
          </p:nvPr>
        </p:nvSpPr>
        <p:spPr>
          <a:xfrm>
            <a:off x="504720" y="151164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Relational Database </a:t>
            </a:r>
            <a:r>
              <a:rPr b="0" lang="en-US" sz="1200" spc="-1" strike="noStrike">
                <a:solidFill>
                  <a:srgbClr val="000000"/>
                </a:solidFill>
                <a:latin typeface="Times New Roman"/>
                <a:ea typeface="TimesNewRomanPS-BoldMT"/>
              </a:rPr>
              <a:t>Management System</a:t>
            </a:r>
            <a:r>
              <a:rPr b="0" lang="en-US" sz="1200" spc="-1" strike="noStrike">
                <a:solidFill>
                  <a:srgbClr val="000000"/>
                </a:solidFill>
                <a:latin typeface="Times New Roman"/>
                <a:ea typeface="Nunito-Regular"/>
              </a:rPr>
              <a:t>(RDBMS):</a:t>
            </a:r>
            <a:br>
              <a:rPr sz="1200"/>
            </a:br>
            <a:br>
              <a:rPr sz="1200"/>
            </a:br>
            <a:r>
              <a:rPr b="0" lang="en-US" sz="1200" spc="-1" strike="noStrike">
                <a:solidFill>
                  <a:srgbClr val="000000"/>
                </a:solidFill>
                <a:latin typeface="Times New Roman"/>
                <a:ea typeface="Nunito-Regular"/>
              </a:rPr>
              <a:t>A relational database is a type of database that stores and provides access to data points that are related to one another. Relational database. are based on the relational model, an intuitive, straightforward way of representing data in tables. In a relational database, each row in the table is a record with a unique ID called the key. The columns of the table hold attributes of the data, and each record usually has a value for each attribute, making it easy to establish the relationships among data points.</a:t>
            </a:r>
            <a:br>
              <a:rPr sz="1200"/>
            </a:br>
            <a:r>
              <a:rPr b="0" lang="en-US" sz="1200" spc="-1" strike="noStrike">
                <a:solidFill>
                  <a:srgbClr val="000000"/>
                </a:solidFill>
                <a:latin typeface="Times New Roman"/>
                <a:ea typeface="Nunito-Regular"/>
              </a:rPr>
              <a:t> </a:t>
            </a:r>
            <a:endParaRPr b="0" lang="en-US" sz="1200" spc="-1" strike="noStrike">
              <a:solidFill>
                <a:srgbClr val="000000"/>
              </a:solidFill>
              <a:latin typeface="Arial"/>
            </a:endParaRPr>
          </a:p>
        </p:txBody>
      </p:sp>
      <p:pic>
        <p:nvPicPr>
          <p:cNvPr id="191" name="" descr=""/>
          <p:cNvPicPr/>
          <p:nvPr/>
        </p:nvPicPr>
        <p:blipFill>
          <a:blip r:embed="rId2"/>
          <a:stretch/>
        </p:blipFill>
        <p:spPr>
          <a:xfrm>
            <a:off x="2527920" y="3199320"/>
            <a:ext cx="5407560" cy="228456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2" name="" descr=""/>
          <p:cNvPicPr/>
          <p:nvPr/>
        </p:nvPicPr>
        <p:blipFill>
          <a:blip r:embed="rId1"/>
          <a:stretch/>
        </p:blipFill>
        <p:spPr>
          <a:xfrm>
            <a:off x="-19800" y="0"/>
            <a:ext cx="10073880" cy="5666040"/>
          </a:xfrm>
          <a:prstGeom prst="rect">
            <a:avLst/>
          </a:prstGeom>
          <a:ln w="0">
            <a:noFill/>
          </a:ln>
        </p:spPr>
      </p:pic>
      <p:sp>
        <p:nvSpPr>
          <p:cNvPr id="193"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94" name="PlaceHolder 2"/>
          <p:cNvSpPr>
            <a:spLocks noGrp="1"/>
          </p:cNvSpPr>
          <p:nvPr>
            <p:ph/>
          </p:nvPr>
        </p:nvSpPr>
        <p:spPr>
          <a:xfrm>
            <a:off x="457200" y="1283040"/>
            <a:ext cx="9066240" cy="397476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Nunito-Regular"/>
              </a:rPr>
              <a:t>Relational Database </a:t>
            </a:r>
            <a:r>
              <a:rPr b="1" lang="en-US" sz="1200" spc="-1" strike="noStrike">
                <a:solidFill>
                  <a:srgbClr val="000000"/>
                </a:solidFill>
                <a:latin typeface="Times New Roman"/>
                <a:ea typeface="TimesNewRomanPS-BoldMT"/>
              </a:rPr>
              <a:t>Management System</a:t>
            </a:r>
            <a:r>
              <a:rPr b="1" lang="en-US" sz="1200" spc="-1" strike="noStrike">
                <a:solidFill>
                  <a:srgbClr val="000000"/>
                </a:solidFill>
                <a:latin typeface="Times New Roman"/>
                <a:ea typeface="Nunito-Regular"/>
              </a:rPr>
              <a:t>(RDBMS):</a:t>
            </a:r>
            <a:br>
              <a:rPr sz="1200"/>
            </a:br>
            <a:r>
              <a:rPr b="1" lang="en-US" sz="1200" spc="-1" strike="noStrike">
                <a:solidFill>
                  <a:srgbClr val="000000"/>
                </a:solidFill>
                <a:latin typeface="Times New Roman"/>
                <a:ea typeface="Nunito-Regular"/>
              </a:rPr>
              <a:t>Advantage</a:t>
            </a:r>
            <a:r>
              <a:rPr b="0" lang="en-US" sz="1200" spc="-1" strike="noStrike">
                <a:solidFill>
                  <a:srgbClr val="000000"/>
                </a:solidFill>
                <a:latin typeface="Times New Roman"/>
                <a:ea typeface="Nunito-Regular"/>
              </a:rPr>
              <a:t>s:</a:t>
            </a:r>
            <a:br>
              <a:rPr sz="1200"/>
            </a:br>
            <a:r>
              <a:rPr b="0" lang="en-US" sz="1200" spc="-1" strike="noStrike">
                <a:solidFill>
                  <a:srgbClr val="000000"/>
                </a:solidFill>
                <a:latin typeface="Times New Roman"/>
                <a:ea typeface="Nunito-Regular"/>
              </a:rPr>
              <a:t>Each table can be altered independently without disturbing the others.</a:t>
            </a:r>
            <a:endParaRPr b="0" lang="en-US" sz="1200" spc="-1" strike="noStrike">
              <a:solidFill>
                <a:srgbClr val="000000"/>
              </a:solidFill>
              <a:latin typeface="Arial"/>
            </a:endParaRPr>
          </a:p>
          <a:p>
            <a:pPr marL="432000" indent="0">
              <a:lnSpc>
                <a:spcPct val="100000"/>
              </a:lnSpc>
              <a:spcBef>
                <a:spcPts val="1417"/>
              </a:spcBef>
              <a:buNone/>
              <a:tabLst>
                <a:tab algn="l" pos="0"/>
              </a:tabLst>
            </a:pPr>
            <a:r>
              <a:rPr b="0" lang="en-US" sz="1200" spc="-1" strike="noStrike">
                <a:solidFill>
                  <a:srgbClr val="000000"/>
                </a:solidFill>
                <a:latin typeface="Times New Roman"/>
                <a:ea typeface="Nunito-Regular"/>
              </a:rPr>
              <a:t>Data can be updated at a single location without making changes to several fields. </a:t>
            </a:r>
            <a:endParaRPr b="0" lang="en-US" sz="1200" spc="-1" strike="noStrike">
              <a:solidFill>
                <a:srgbClr val="000000"/>
              </a:solidFill>
              <a:latin typeface="Arial"/>
            </a:endParaRPr>
          </a:p>
          <a:p>
            <a:pPr marL="432000" indent="0">
              <a:lnSpc>
                <a:spcPct val="100000"/>
              </a:lnSpc>
              <a:spcBef>
                <a:spcPts val="1417"/>
              </a:spcBef>
              <a:buNone/>
              <a:tabLst>
                <a:tab algn="l" pos="0"/>
              </a:tabLst>
            </a:pPr>
            <a:r>
              <a:rPr b="0" lang="en-US" sz="1200" spc="-1" strike="noStrike">
                <a:solidFill>
                  <a:srgbClr val="000000"/>
                </a:solidFill>
                <a:latin typeface="Times New Roman"/>
                <a:ea typeface="Nunito-Regular"/>
              </a:rPr>
              <a:t>It allows for client side architecture that stores numerous users together.</a:t>
            </a:r>
            <a:endParaRPr b="0" lang="en-US" sz="1200" spc="-1" strike="noStrike">
              <a:solidFill>
                <a:srgbClr val="000000"/>
              </a:solidFill>
              <a:latin typeface="Arial"/>
            </a:endParaRPr>
          </a:p>
          <a:p>
            <a:pPr marL="432000" indent="0">
              <a:lnSpc>
                <a:spcPct val="100000"/>
              </a:lnSpc>
              <a:spcBef>
                <a:spcPts val="1417"/>
              </a:spcBef>
              <a:buNone/>
              <a:tabLst>
                <a:tab algn="l" pos="0"/>
              </a:tabLst>
            </a:pPr>
            <a:r>
              <a:rPr b="0" lang="en-US" sz="1200" spc="-1" strike="noStrike">
                <a:solidFill>
                  <a:srgbClr val="000000"/>
                </a:solidFill>
                <a:latin typeface="Times New Roman"/>
                <a:ea typeface="Nunito-Regular"/>
              </a:rPr>
              <a:t>It </a:t>
            </a:r>
            <a:r>
              <a:rPr b="1" lang="en-US" sz="1200" spc="-1" strike="noStrike">
                <a:solidFill>
                  <a:srgbClr val="000000"/>
                </a:solidFill>
                <a:highlight>
                  <a:srgbClr val="ffff00"/>
                </a:highlight>
                <a:latin typeface="Times New Roman"/>
                <a:ea typeface="Nunito-Regular"/>
              </a:rPr>
              <a:t>supports SQL</a:t>
            </a:r>
            <a:r>
              <a:rPr b="0" lang="en-US" sz="1200" spc="-1" strike="noStrike">
                <a:solidFill>
                  <a:srgbClr val="000000"/>
                </a:solidFill>
                <a:latin typeface="Times New Roman"/>
                <a:ea typeface="Nunito-Regular"/>
              </a:rPr>
              <a:t> language.</a:t>
            </a:r>
            <a:endParaRPr b="0" lang="en-US" sz="1200" spc="-1" strike="noStrike">
              <a:solidFill>
                <a:srgbClr val="000000"/>
              </a:solidFill>
              <a:latin typeface="Arial"/>
            </a:endParaRPr>
          </a:p>
          <a:p>
            <a:pPr marL="432000" indent="0">
              <a:lnSpc>
                <a:spcPct val="100000"/>
              </a:lnSpc>
              <a:spcBef>
                <a:spcPts val="1417"/>
              </a:spcBef>
              <a:buNone/>
              <a:tabLst>
                <a:tab algn="l" pos="0"/>
              </a:tabLst>
            </a:pPr>
            <a:r>
              <a:rPr b="0" lang="en-US" sz="1200" spc="-1" strike="noStrike">
                <a:solidFill>
                  <a:srgbClr val="000000"/>
                </a:solidFill>
                <a:latin typeface="Times New Roman"/>
                <a:ea typeface="Nunito-Regular"/>
              </a:rPr>
              <a:t>It makes it </a:t>
            </a:r>
            <a:r>
              <a:rPr b="1" lang="en-US" sz="1200" spc="-1" strike="noStrike">
                <a:solidFill>
                  <a:srgbClr val="000000"/>
                </a:solidFill>
                <a:highlight>
                  <a:srgbClr val="ffff00"/>
                </a:highlight>
                <a:latin typeface="Times New Roman"/>
                <a:ea typeface="Nunito-Regular"/>
              </a:rPr>
              <a:t>easier to store and retrieve massive amounts of data.</a:t>
            </a:r>
            <a:endParaRPr b="0" lang="en-US" sz="1200" spc="-1" strike="noStrike">
              <a:solidFill>
                <a:srgbClr val="000000"/>
              </a:solidFill>
              <a:latin typeface="Arial"/>
            </a:endParaRPr>
          </a:p>
          <a:p>
            <a:pPr marL="432000" indent="0">
              <a:lnSpc>
                <a:spcPct val="100000"/>
              </a:lnSpc>
              <a:spcBef>
                <a:spcPts val="1417"/>
              </a:spcBef>
              <a:buNone/>
              <a:tabLst>
                <a:tab algn="l" pos="0"/>
              </a:tabLst>
            </a:pPr>
            <a:r>
              <a:rPr b="1" lang="en-US" sz="1200" spc="-1" strike="noStrike">
                <a:solidFill>
                  <a:srgbClr val="000000"/>
                </a:solidFill>
                <a:latin typeface="Times New Roman"/>
                <a:ea typeface="Nunito-Regular"/>
              </a:rPr>
              <a:t>Disadvantages</a:t>
            </a:r>
            <a:r>
              <a:rPr b="0" lang="en-US" sz="1200" spc="-1" strike="noStrike">
                <a:solidFill>
                  <a:srgbClr val="000000"/>
                </a:solidFill>
                <a:latin typeface="Times New Roman"/>
                <a:ea typeface="Nunito-Regular"/>
              </a:rPr>
              <a:t>:</a:t>
            </a:r>
            <a:br>
              <a:rPr sz="1200"/>
            </a:br>
            <a:br>
              <a:rPr sz="1200"/>
            </a:br>
            <a:r>
              <a:rPr b="0" lang="en-US" sz="1200" spc="-1" strike="noStrike">
                <a:solidFill>
                  <a:srgbClr val="000000"/>
                </a:solidFill>
                <a:latin typeface="Times New Roman"/>
                <a:ea typeface="Nunito-Regular"/>
              </a:rPr>
              <a:t>When </a:t>
            </a:r>
            <a:r>
              <a:rPr b="1" lang="en-US" sz="1200" spc="-1" strike="noStrike">
                <a:solidFill>
                  <a:srgbClr val="000000"/>
                </a:solidFill>
                <a:highlight>
                  <a:srgbClr val="ffff00"/>
                </a:highlight>
                <a:latin typeface="Times New Roman"/>
                <a:ea typeface="Nunito-Regular"/>
              </a:rPr>
              <a:t>more data is added</a:t>
            </a:r>
            <a:r>
              <a:rPr b="0" lang="en-US" sz="1200" spc="-1" strike="noStrike">
                <a:solidFill>
                  <a:srgbClr val="000000"/>
                </a:solidFill>
                <a:latin typeface="Times New Roman"/>
                <a:ea typeface="Nunito-Regular"/>
              </a:rPr>
              <a:t>, more servers are needed, along with </a:t>
            </a:r>
            <a:r>
              <a:rPr b="1" lang="en-US" sz="1200" spc="-1" strike="noStrike">
                <a:solidFill>
                  <a:srgbClr val="000000"/>
                </a:solidFill>
                <a:highlight>
                  <a:srgbClr val="ffff00"/>
                </a:highlight>
                <a:latin typeface="Times New Roman"/>
                <a:ea typeface="Nunito-Regular"/>
              </a:rPr>
              <a:t>more power and memory</a:t>
            </a:r>
            <a:r>
              <a:rPr b="0" lang="en-US" sz="1200" spc="-1" strike="noStrike">
                <a:solidFill>
                  <a:srgbClr val="000000"/>
                </a:solidFill>
                <a:latin typeface="Times New Roman"/>
                <a:ea typeface="Nunito-Regular"/>
              </a:rPr>
              <a:t>. </a:t>
            </a:r>
            <a:endParaRPr b="0" lang="en-US" sz="1200" spc="-1" strike="noStrike">
              <a:solidFill>
                <a:srgbClr val="000000"/>
              </a:solidFill>
              <a:latin typeface="Arial"/>
            </a:endParaRPr>
          </a:p>
          <a:p>
            <a:pPr marL="432000" indent="0">
              <a:lnSpc>
                <a:spcPct val="100000"/>
              </a:lnSpc>
              <a:spcBef>
                <a:spcPts val="1417"/>
              </a:spcBef>
              <a:buNone/>
              <a:tabLst>
                <a:tab algn="l" pos="0"/>
              </a:tabLst>
            </a:pPr>
            <a:r>
              <a:rPr b="0" lang="en-US" sz="1200" spc="-1" strike="noStrike">
                <a:solidFill>
                  <a:srgbClr val="000000"/>
                </a:solidFill>
                <a:latin typeface="Times New Roman"/>
                <a:ea typeface="Nunito-Regular"/>
              </a:rPr>
              <a:t>A large amount of data creates complexity in understanding relationships and can affect performance.</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5" name="" descr=""/>
          <p:cNvPicPr/>
          <p:nvPr/>
        </p:nvPicPr>
        <p:blipFill>
          <a:blip r:embed="rId1"/>
          <a:stretch/>
        </p:blipFill>
        <p:spPr>
          <a:xfrm>
            <a:off x="-19800" y="0"/>
            <a:ext cx="10073880" cy="5666040"/>
          </a:xfrm>
          <a:prstGeom prst="rect">
            <a:avLst/>
          </a:prstGeom>
          <a:ln w="0">
            <a:noFill/>
          </a:ln>
        </p:spPr>
      </p:pic>
      <p:sp>
        <p:nvSpPr>
          <p:cNvPr id="196"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97" name="PlaceHolder 2"/>
          <p:cNvSpPr>
            <a:spLocks noGrp="1"/>
          </p:cNvSpPr>
          <p:nvPr>
            <p:ph/>
          </p:nvPr>
        </p:nvSpPr>
        <p:spPr>
          <a:xfrm>
            <a:off x="457200" y="1283040"/>
            <a:ext cx="9066240" cy="397476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0" lang="en-US" sz="1200" spc="-1" strike="noStrike">
                <a:solidFill>
                  <a:srgbClr val="000000"/>
                </a:solidFill>
                <a:latin typeface="Times New Roman"/>
                <a:ea typeface="Nunito-Regular"/>
              </a:rPr>
              <a:t>SQL stands for </a:t>
            </a:r>
            <a:r>
              <a:rPr b="1" lang="en-US" sz="1200" spc="-1" strike="noStrike">
                <a:solidFill>
                  <a:srgbClr val="000000"/>
                </a:solidFill>
                <a:highlight>
                  <a:srgbClr val="ffff00"/>
                </a:highlight>
                <a:latin typeface="Times New Roman"/>
                <a:ea typeface="Nunito-Regular"/>
              </a:rPr>
              <a:t>Structured Query Language</a:t>
            </a:r>
            <a:br>
              <a:rPr sz="1200"/>
            </a:br>
            <a:r>
              <a:rPr b="0" lang="en-US" sz="1200" spc="-1" strike="noStrike">
                <a:solidFill>
                  <a:srgbClr val="000000"/>
                </a:solidFill>
                <a:latin typeface="Times New Roman"/>
                <a:ea typeface="Nunito-Regular"/>
              </a:rPr>
              <a:t>SQL lets you </a:t>
            </a:r>
            <a:r>
              <a:rPr b="1" lang="en-US" sz="1200" spc="-1" strike="noStrike">
                <a:solidFill>
                  <a:srgbClr val="000000"/>
                </a:solidFill>
                <a:highlight>
                  <a:srgbClr val="ffff00"/>
                </a:highlight>
                <a:latin typeface="Times New Roman"/>
                <a:ea typeface="Nunito-Regular"/>
              </a:rPr>
              <a:t>access and manipulate databases</a:t>
            </a:r>
            <a:br>
              <a:rPr sz="1200"/>
            </a:br>
            <a:r>
              <a:rPr b="0" lang="en-US" sz="1200" spc="-1" strike="noStrike">
                <a:solidFill>
                  <a:srgbClr val="000000"/>
                </a:solidFill>
                <a:latin typeface="Times New Roman"/>
                <a:ea typeface="Nunito-Regular"/>
              </a:rPr>
              <a:t>SQL will help you to </a:t>
            </a:r>
            <a:r>
              <a:rPr b="1" lang="en-US" sz="1200" spc="-1" strike="noStrike">
                <a:solidFill>
                  <a:srgbClr val="000000"/>
                </a:solidFill>
                <a:highlight>
                  <a:srgbClr val="ffff00"/>
                </a:highlight>
                <a:latin typeface="Times New Roman"/>
                <a:ea typeface="Nunito-Regular"/>
              </a:rPr>
              <a:t>Interact with Tables.</a:t>
            </a:r>
            <a:endParaRPr b="0" lang="en-US" sz="1200" spc="-1" strike="noStrike">
              <a:solidFill>
                <a:srgbClr val="000000"/>
              </a:solidFill>
              <a:latin typeface="Arial"/>
            </a:endParaRPr>
          </a:p>
        </p:txBody>
      </p:sp>
      <p:pic>
        <p:nvPicPr>
          <p:cNvPr id="198" name="" descr=""/>
          <p:cNvPicPr/>
          <p:nvPr/>
        </p:nvPicPr>
        <p:blipFill>
          <a:blip r:embed="rId2"/>
          <a:stretch/>
        </p:blipFill>
        <p:spPr>
          <a:xfrm>
            <a:off x="5960160" y="1283040"/>
            <a:ext cx="3412440" cy="393084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 descr=""/>
          <p:cNvPicPr/>
          <p:nvPr/>
        </p:nvPicPr>
        <p:blipFill>
          <a:blip r:embed="rId1"/>
          <a:stretch/>
        </p:blipFill>
        <p:spPr>
          <a:xfrm>
            <a:off x="-19800" y="0"/>
            <a:ext cx="10073880" cy="5666040"/>
          </a:xfrm>
          <a:prstGeom prst="rect">
            <a:avLst/>
          </a:prstGeom>
          <a:ln w="0">
            <a:noFill/>
          </a:ln>
        </p:spPr>
      </p:pic>
      <p:sp>
        <p:nvSpPr>
          <p:cNvPr id="200"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01"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0" lang="en-US" sz="1200" spc="-1" strike="noStrike">
                <a:solidFill>
                  <a:srgbClr val="000000"/>
                </a:solidFill>
                <a:latin typeface="Times New Roman"/>
                <a:ea typeface="Nunito-Regular"/>
              </a:rPr>
              <a:t>SQL create database:</a:t>
            </a:r>
            <a:br>
              <a:rPr sz="1200"/>
            </a:br>
            <a:br>
              <a:rPr sz="1200"/>
            </a:br>
            <a:r>
              <a:rPr b="0" lang="en-US" sz="1200" spc="-1" strike="noStrike">
                <a:solidFill>
                  <a:srgbClr val="000000"/>
                </a:solidFill>
                <a:latin typeface="Times New Roman"/>
                <a:ea typeface="Nunito-Regular"/>
              </a:rPr>
              <a:t>A database is an organized collection of structured information</a:t>
            </a:r>
            <a:br>
              <a:rPr sz="1200"/>
            </a:br>
            <a:br>
              <a:rPr sz="1200"/>
            </a:br>
            <a:r>
              <a:rPr b="0" lang="en-US" sz="1200" spc="-1" strike="noStrike">
                <a:solidFill>
                  <a:srgbClr val="000000"/>
                </a:solidFill>
                <a:latin typeface="Times New Roman"/>
                <a:ea typeface="Nunito-Regular"/>
              </a:rPr>
              <a:t>SQL Query:</a:t>
            </a:r>
            <a:br>
              <a:rPr sz="1200"/>
            </a:br>
            <a:r>
              <a:rPr b="0" lang="en-US" sz="1200" spc="-1" strike="noStrike">
                <a:solidFill>
                  <a:srgbClr val="000000"/>
                </a:solidFill>
                <a:latin typeface="Times New Roman"/>
                <a:ea typeface="Verdana"/>
              </a:rPr>
              <a:t>The </a:t>
            </a:r>
            <a:r>
              <a:rPr b="0" lang="en-US" sz="1200" spc="-1" strike="noStrike">
                <a:solidFill>
                  <a:srgbClr val="d1002e"/>
                </a:solidFill>
                <a:latin typeface="Times New Roman"/>
                <a:ea typeface="Menlo-Regular"/>
              </a:rPr>
              <a:t>CREATE DATABASE</a:t>
            </a:r>
            <a:r>
              <a:rPr b="0" lang="en-US" sz="1200" spc="-1" strike="noStrike">
                <a:solidFill>
                  <a:srgbClr val="000000"/>
                </a:solidFill>
                <a:latin typeface="Times New Roman"/>
                <a:ea typeface="Verdana"/>
              </a:rPr>
              <a:t> statement is used to create a new SQL database </a:t>
            </a:r>
            <a:br>
              <a:rPr sz="1200"/>
            </a:br>
            <a:r>
              <a:rPr b="0" lang="en-US" sz="1200" spc="-1" strike="noStrike">
                <a:solidFill>
                  <a:srgbClr val="000000"/>
                </a:solidFill>
                <a:latin typeface="Times New Roman"/>
                <a:ea typeface="Nunito-Regular"/>
              </a:rPr>
              <a:t>Syntax:</a:t>
            </a:r>
            <a:br>
              <a:rPr sz="1200"/>
            </a:br>
            <a:r>
              <a:rPr b="0" lang="en-US" sz="1500" spc="-1" strike="noStrike">
                <a:solidFill>
                  <a:srgbClr val="0000c2"/>
                </a:solidFill>
                <a:latin typeface="Menlo-Regular"/>
                <a:ea typeface="Menlo-Regular"/>
              </a:rPr>
              <a:t>CREATE</a:t>
            </a:r>
            <a:r>
              <a:rPr b="0" lang="en-US" sz="1500" spc="-1" strike="noStrike">
                <a:solidFill>
                  <a:srgbClr val="000000"/>
                </a:solidFill>
                <a:latin typeface="Menlo-Regular"/>
                <a:ea typeface="Menlo-Regular"/>
              </a:rPr>
              <a:t> </a:t>
            </a:r>
            <a:r>
              <a:rPr b="0" lang="en-US" sz="1500" spc="-1" strike="noStrike">
                <a:solidFill>
                  <a:srgbClr val="0000c2"/>
                </a:solidFill>
                <a:latin typeface="Menlo-Regular"/>
                <a:ea typeface="Menlo-Regular"/>
              </a:rPr>
              <a:t>DATABASE</a:t>
            </a:r>
            <a:r>
              <a:rPr b="0" lang="en-US" sz="1500" spc="-1" strike="noStrike">
                <a:solidFill>
                  <a:srgbClr val="000000"/>
                </a:solidFill>
                <a:latin typeface="Menlo-Regular"/>
                <a:ea typeface="Menlo-Regular"/>
              </a:rPr>
              <a:t> </a:t>
            </a:r>
            <a:r>
              <a:rPr b="0" i="1" lang="en-US" sz="1500" spc="-1" strike="noStrike">
                <a:solidFill>
                  <a:srgbClr val="000000"/>
                </a:solidFill>
                <a:latin typeface="Menlo-Italic"/>
                <a:ea typeface="Menlo-Italic"/>
              </a:rPr>
              <a:t>databasename</a:t>
            </a:r>
            <a:r>
              <a:rPr b="0" lang="en-US" sz="1500" spc="-1" strike="noStrike">
                <a:solidFill>
                  <a:srgbClr val="000000"/>
                </a:solidFill>
                <a:latin typeface="Menlo-Regular"/>
                <a:ea typeface="Menlo-Regular"/>
              </a:rPr>
              <a:t>;</a:t>
            </a:r>
            <a:endParaRPr b="0" lang="en-US" sz="1500" spc="-1" strike="noStrike">
              <a:solidFill>
                <a:srgbClr val="000000"/>
              </a:solidFill>
              <a:latin typeface="Arial"/>
            </a:endParaRPr>
          </a:p>
          <a:p>
            <a:pPr marL="432000" indent="0">
              <a:spcBef>
                <a:spcPts val="1414"/>
              </a:spcBef>
              <a:buNone/>
            </a:pPr>
            <a:r>
              <a:rPr b="0" lang="en-US" sz="1200" spc="-1" strike="noStrike">
                <a:solidFill>
                  <a:srgbClr val="000000"/>
                </a:solidFill>
                <a:latin typeface="Times New Roman"/>
                <a:ea typeface="Nunito-Regular"/>
              </a:rPr>
              <a:t>Example:</a:t>
            </a:r>
            <a:br>
              <a:rPr sz="1200"/>
            </a:br>
            <a:br>
              <a:rPr sz="1200"/>
            </a:br>
            <a:r>
              <a:rPr b="0" lang="en-US" sz="1500" spc="-1" strike="noStrike">
                <a:solidFill>
                  <a:srgbClr val="0000c2"/>
                </a:solidFill>
                <a:latin typeface="Menlo-Regular"/>
                <a:ea typeface="Menlo-Regular"/>
              </a:rPr>
              <a:t>CREATE</a:t>
            </a:r>
            <a:r>
              <a:rPr b="0" lang="en-US" sz="1500" spc="-1" strike="noStrike">
                <a:solidFill>
                  <a:srgbClr val="000000"/>
                </a:solidFill>
                <a:latin typeface="Menlo-Regular"/>
                <a:ea typeface="Menlo-Regular"/>
              </a:rPr>
              <a:t> </a:t>
            </a:r>
            <a:r>
              <a:rPr b="0" lang="en-US" sz="1500" spc="-1" strike="noStrike">
                <a:solidFill>
                  <a:srgbClr val="0000c2"/>
                </a:solidFill>
                <a:latin typeface="Menlo-Regular"/>
                <a:ea typeface="Menlo-Regular"/>
              </a:rPr>
              <a:t>DATABASE</a:t>
            </a:r>
            <a:r>
              <a:rPr b="0" lang="en-US" sz="1500" spc="-1" strike="noStrike">
                <a:solidFill>
                  <a:srgbClr val="000000"/>
                </a:solidFill>
                <a:latin typeface="Menlo-Regular"/>
                <a:ea typeface="Menlo-Regular"/>
              </a:rPr>
              <a:t> </a:t>
            </a:r>
            <a:r>
              <a:rPr b="0" i="1" lang="en-US" sz="1500" spc="-1" strike="noStrike">
                <a:solidFill>
                  <a:srgbClr val="000000"/>
                </a:solidFill>
                <a:latin typeface="Menlo-Italic"/>
                <a:ea typeface="Menlo-Italic"/>
              </a:rPr>
              <a:t>mydatabase</a:t>
            </a:r>
            <a:r>
              <a:rPr b="0" lang="en-US" sz="1500" spc="-1" strike="noStrike">
                <a:solidFill>
                  <a:srgbClr val="000000"/>
                </a:solidFill>
                <a:latin typeface="Menlo-Regular"/>
                <a:ea typeface="Menlo-Regular"/>
              </a:rPr>
              <a:t>;</a:t>
            </a:r>
            <a:endParaRPr b="0" lang="en-US" sz="1500" spc="-1" strike="noStrike">
              <a:solidFill>
                <a:srgbClr val="000000"/>
              </a:solidFill>
              <a:latin typeface="Arial"/>
            </a:endParaRPr>
          </a:p>
        </p:txBody>
      </p:sp>
      <p:pic>
        <p:nvPicPr>
          <p:cNvPr id="202" name="" descr=""/>
          <p:cNvPicPr/>
          <p:nvPr/>
        </p:nvPicPr>
        <p:blipFill>
          <a:blip r:embed="rId2"/>
          <a:stretch/>
        </p:blipFill>
        <p:spPr>
          <a:xfrm>
            <a:off x="7796160" y="1828800"/>
            <a:ext cx="1119240" cy="1551240"/>
          </a:xfrm>
          <a:prstGeom prst="rect">
            <a:avLst/>
          </a:prstGeom>
          <a:ln w="0">
            <a:noFill/>
          </a:ln>
        </p:spPr>
      </p:pic>
      <p:sp>
        <p:nvSpPr>
          <p:cNvPr id="203" name="PlaceHolder 7"/>
          <p:cNvSpPr txBox="1"/>
          <p:nvPr/>
        </p:nvSpPr>
        <p:spPr>
          <a:xfrm>
            <a:off x="7772400" y="3429000"/>
            <a:ext cx="1371600" cy="228600"/>
          </a:xfrm>
          <a:prstGeom prst="rect">
            <a:avLst/>
          </a:prstGeom>
          <a:noFill/>
          <a:ln w="0">
            <a:noFill/>
          </a:ln>
        </p:spPr>
        <p:txBody>
          <a:bodyPr lIns="0" rIns="0" tIns="0" bIns="0" anchor="ctr">
            <a:noAutofit/>
          </a:bodyPr>
          <a:p>
            <a:pPr algn="ctr">
              <a:lnSpc>
                <a:spcPct val="100000"/>
              </a:lnSpc>
              <a:tabLst>
                <a:tab algn="l" pos="0"/>
              </a:tabLst>
            </a:pPr>
            <a:r>
              <a:rPr b="0" lang="en-US" sz="1400" spc="-1" strike="noStrike">
                <a:solidFill>
                  <a:srgbClr val="000000"/>
                </a:solidFill>
                <a:latin typeface="Times New Roman"/>
              </a:rPr>
              <a:t>mydatabase</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 name="" descr=""/>
          <p:cNvPicPr/>
          <p:nvPr/>
        </p:nvPicPr>
        <p:blipFill>
          <a:blip r:embed="rId1"/>
          <a:stretch/>
        </p:blipFill>
        <p:spPr>
          <a:xfrm>
            <a:off x="-19800" y="0"/>
            <a:ext cx="10073880" cy="5666040"/>
          </a:xfrm>
          <a:prstGeom prst="rect">
            <a:avLst/>
          </a:prstGeom>
          <a:ln w="0">
            <a:noFill/>
          </a:ln>
        </p:spPr>
      </p:pic>
      <p:sp>
        <p:nvSpPr>
          <p:cNvPr id="205"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06"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0" lang="en-US" sz="1200" spc="-1" strike="noStrike">
                <a:solidFill>
                  <a:srgbClr val="000000"/>
                </a:solidFill>
                <a:latin typeface="Times New Roman"/>
                <a:ea typeface="Nunito-Regular"/>
              </a:rPr>
              <a:t>SQL create Table:</a:t>
            </a:r>
            <a:br>
              <a:rPr sz="1200"/>
            </a:br>
            <a:br>
              <a:rPr sz="1200"/>
            </a:br>
            <a:r>
              <a:rPr b="0" lang="en-US" sz="1200" spc="-1" strike="noStrike">
                <a:solidFill>
                  <a:srgbClr val="000000"/>
                </a:solidFill>
                <a:latin typeface="Times New Roman"/>
                <a:ea typeface="Nunito-Regular"/>
              </a:rPr>
              <a:t>A database table is a structure that organizes data into rows and columns – forming a grid.</a:t>
            </a:r>
            <a:br>
              <a:rPr sz="1200"/>
            </a:br>
            <a:br>
              <a:rPr sz="1200"/>
            </a:br>
            <a:r>
              <a:rPr b="0" lang="en-US" sz="1200" spc="-1" strike="noStrike">
                <a:solidFill>
                  <a:srgbClr val="000000"/>
                </a:solidFill>
                <a:latin typeface="Times New Roman"/>
                <a:ea typeface="Nunito-Regular"/>
              </a:rPr>
              <a:t>SQL Query:</a:t>
            </a:r>
            <a:br>
              <a:rPr sz="1200"/>
            </a:br>
            <a:r>
              <a:rPr b="0" lang="en-US" sz="1200" spc="-1" strike="noStrike">
                <a:solidFill>
                  <a:srgbClr val="000000"/>
                </a:solidFill>
                <a:latin typeface="Times New Roman"/>
                <a:ea typeface="Verdana"/>
              </a:rPr>
              <a:t>The </a:t>
            </a:r>
            <a:r>
              <a:rPr b="0" lang="en-US" sz="1200" spc="-1" strike="noStrike">
                <a:solidFill>
                  <a:srgbClr val="d1002e"/>
                </a:solidFill>
                <a:latin typeface="Times New Roman"/>
                <a:ea typeface="Menlo-Regular"/>
              </a:rPr>
              <a:t>CREATE TABLE</a:t>
            </a:r>
            <a:r>
              <a:rPr b="0" lang="en-US" sz="1200" spc="-1" strike="noStrike">
                <a:solidFill>
                  <a:srgbClr val="000000"/>
                </a:solidFill>
                <a:latin typeface="Times New Roman"/>
                <a:ea typeface="Verdana"/>
              </a:rPr>
              <a:t> statement is used to create a new SQL database.</a:t>
            </a:r>
            <a:br>
              <a:rPr sz="1200"/>
            </a:br>
            <a:br>
              <a:rPr sz="1200"/>
            </a:br>
            <a:r>
              <a:rPr b="0" lang="en-US" sz="1200" spc="-1" strike="noStrike">
                <a:solidFill>
                  <a:srgbClr val="000000"/>
                </a:solidFill>
                <a:latin typeface="Times New Roman"/>
                <a:ea typeface="Nunito-Regular"/>
              </a:rPr>
              <a:t>Syntax:</a:t>
            </a:r>
            <a:br>
              <a:rPr sz="1200"/>
            </a:br>
            <a:r>
              <a:rPr b="0" lang="en-US" sz="1200" spc="-1" strike="noStrike">
                <a:solidFill>
                  <a:srgbClr val="0000c2"/>
                </a:solidFill>
                <a:latin typeface="Times New Roman"/>
                <a:ea typeface="Menlo-Regular"/>
              </a:rPr>
              <a:t>CREATE</a:t>
            </a:r>
            <a:r>
              <a:rPr b="0" lang="en-US" sz="1200" spc="-1" strike="noStrike">
                <a:solidFill>
                  <a:srgbClr val="000000"/>
                </a:solidFill>
                <a:latin typeface="Times New Roman"/>
                <a:ea typeface="Menlo-Regular"/>
              </a:rPr>
              <a:t> </a:t>
            </a:r>
            <a:r>
              <a:rPr b="0" lang="en-US" sz="1200" spc="-1" strike="noStrike">
                <a:solidFill>
                  <a:srgbClr val="0000c2"/>
                </a:solidFill>
                <a:latin typeface="Times New Roman"/>
                <a:ea typeface="Menlo-Regular"/>
              </a:rPr>
              <a:t>TABLE</a:t>
            </a:r>
            <a:r>
              <a:rPr b="0" lang="en-US" sz="1200" spc="-1" strike="noStrike">
                <a:solidFill>
                  <a:srgbClr val="000000"/>
                </a:solidFill>
                <a:latin typeface="Times New Roman"/>
                <a:ea typeface="Menlo-Regular"/>
              </a:rPr>
              <a:t> </a:t>
            </a:r>
            <a:r>
              <a:rPr b="0" i="1" lang="en-US" sz="1200" spc="-1" strike="noStrike">
                <a:solidFill>
                  <a:srgbClr val="000000"/>
                </a:solidFill>
                <a:latin typeface="Times New Roman"/>
                <a:ea typeface="Menlo-Italic"/>
              </a:rPr>
              <a:t>table_name </a:t>
            </a:r>
            <a:r>
              <a:rPr b="0" lang="en-US" sz="1200" spc="-1" strike="noStrike">
                <a:solidFill>
                  <a:srgbClr val="000000"/>
                </a:solidFill>
                <a:latin typeface="Times New Roman"/>
                <a:ea typeface="Menlo-Regular"/>
              </a:rPr>
              <a:t>(</a:t>
            </a:r>
            <a:br>
              <a:rPr sz="1200"/>
            </a:br>
            <a:r>
              <a:rPr b="0" i="1" lang="en-US" sz="1200" spc="-1" strike="noStrike">
                <a:solidFill>
                  <a:srgbClr val="000000"/>
                </a:solidFill>
                <a:latin typeface="Times New Roman"/>
                <a:ea typeface="Menlo-Italic"/>
              </a:rPr>
              <a:t>column1 datatype</a:t>
            </a:r>
            <a:r>
              <a:rPr b="0" lang="en-US" sz="1200" spc="-1" strike="noStrike">
                <a:solidFill>
                  <a:srgbClr val="000000"/>
                </a:solidFill>
                <a:latin typeface="Times New Roman"/>
                <a:ea typeface="Menlo-Regular"/>
              </a:rPr>
              <a:t>,</a:t>
            </a:r>
            <a:br>
              <a:rPr sz="1200"/>
            </a:br>
            <a:r>
              <a:rPr b="0" i="1" lang="en-US" sz="1200" spc="-1" strike="noStrike">
                <a:solidFill>
                  <a:srgbClr val="000000"/>
                </a:solidFill>
                <a:latin typeface="Times New Roman"/>
                <a:ea typeface="Menlo-Italic"/>
              </a:rPr>
              <a:t>column2 datatype</a:t>
            </a:r>
            <a:r>
              <a:rPr b="0" lang="en-US" sz="1200" spc="-1" strike="noStrike">
                <a:solidFill>
                  <a:srgbClr val="000000"/>
                </a:solidFill>
                <a:latin typeface="Times New Roman"/>
                <a:ea typeface="Menlo-Regular"/>
              </a:rPr>
              <a:t>,</a:t>
            </a:r>
            <a:br>
              <a:rPr sz="1200"/>
            </a:br>
            <a:r>
              <a:rPr b="0" i="1" lang="en-US" sz="1200" spc="-1" strike="noStrike">
                <a:solidFill>
                  <a:srgbClr val="000000"/>
                </a:solidFill>
                <a:latin typeface="Times New Roman"/>
                <a:ea typeface="Menlo-Italic"/>
              </a:rPr>
              <a:t>column3 datatype</a:t>
            </a:r>
            <a:r>
              <a:rPr b="0" lang="en-US" sz="1200" spc="-1" strike="noStrike">
                <a:solidFill>
                  <a:srgbClr val="000000"/>
                </a:solidFill>
                <a:latin typeface="Times New Roman"/>
                <a:ea typeface="Menlo-Regular"/>
              </a:rPr>
              <a:t>,</a:t>
            </a:r>
            <a:br>
              <a:rPr sz="1200"/>
            </a:br>
            <a:r>
              <a:rPr b="0" lang="en-US" sz="1200" spc="-1" strike="noStrike">
                <a:solidFill>
                  <a:srgbClr val="000000"/>
                </a:solidFill>
                <a:latin typeface="Times New Roman"/>
                <a:ea typeface="Menlo-Regular"/>
              </a:rPr>
              <a:t>.…</a:t>
            </a:r>
            <a:br>
              <a:rPr sz="1200"/>
            </a:br>
            <a:r>
              <a:rPr b="0" lang="en-US" sz="1200" spc="-1" strike="noStrike">
                <a:solidFill>
                  <a:srgbClr val="000000"/>
                </a:solidFill>
                <a:latin typeface="Times New Roman"/>
                <a:ea typeface="Nunito-Regular"/>
              </a:rPr>
              <a:t>);</a:t>
            </a:r>
            <a:endParaRPr b="0" lang="en-US" sz="1200" spc="-1" strike="noStrike">
              <a:solidFill>
                <a:srgbClr val="000000"/>
              </a:solidFill>
              <a:latin typeface="Arial"/>
            </a:endParaRPr>
          </a:p>
        </p:txBody>
      </p:sp>
      <p:sp>
        <p:nvSpPr>
          <p:cNvPr id="207" name="PlaceHolder 10"/>
          <p:cNvSpPr txBox="1"/>
          <p:nvPr/>
        </p:nvSpPr>
        <p:spPr>
          <a:xfrm>
            <a:off x="7772400" y="3429000"/>
            <a:ext cx="1371600" cy="228600"/>
          </a:xfrm>
          <a:prstGeom prst="rect">
            <a:avLst/>
          </a:prstGeom>
          <a:noFill/>
          <a:ln w="0">
            <a:noFill/>
          </a:ln>
        </p:spPr>
        <p:txBody>
          <a:bodyPr lIns="0" rIns="0" tIns="0" bIns="0" anchor="ctr">
            <a:noAutofit/>
          </a:bodyPr>
          <a:p>
            <a:pPr algn="ctr">
              <a:lnSpc>
                <a:spcPct val="100000"/>
              </a:lnSpc>
              <a:tabLst>
                <a:tab algn="l" pos="0"/>
              </a:tabLst>
            </a:pP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8" name="" descr=""/>
          <p:cNvPicPr/>
          <p:nvPr/>
        </p:nvPicPr>
        <p:blipFill>
          <a:blip r:embed="rId1"/>
          <a:stretch/>
        </p:blipFill>
        <p:spPr>
          <a:xfrm>
            <a:off x="-19800" y="0"/>
            <a:ext cx="10073880" cy="5666040"/>
          </a:xfrm>
          <a:prstGeom prst="rect">
            <a:avLst/>
          </a:prstGeom>
          <a:ln w="0">
            <a:noFill/>
          </a:ln>
        </p:spPr>
      </p:pic>
      <p:sp>
        <p:nvSpPr>
          <p:cNvPr id="209"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10"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0" lang="en-US" sz="1200" spc="-1" strike="noStrike">
                <a:solidFill>
                  <a:srgbClr val="000000"/>
                </a:solidFill>
                <a:latin typeface="Times New Roman"/>
                <a:ea typeface="Nunito-Regular"/>
              </a:rPr>
              <a:t>SQL create Table:</a:t>
            </a:r>
            <a:br>
              <a:rPr sz="1200"/>
            </a:br>
            <a:br>
              <a:rPr sz="1200"/>
            </a:br>
            <a:r>
              <a:rPr b="0" lang="en-US" sz="1200" spc="-1" strike="noStrike">
                <a:solidFill>
                  <a:srgbClr val="000000"/>
                </a:solidFill>
                <a:latin typeface="Times New Roman"/>
                <a:ea typeface="Nunito-Regular"/>
              </a:rPr>
              <a:t>Example:</a:t>
            </a:r>
            <a:br>
              <a:rPr sz="1200"/>
            </a:br>
            <a:r>
              <a:rPr b="0" lang="en-US" sz="1200" spc="-1" strike="noStrike">
                <a:solidFill>
                  <a:srgbClr val="0000c2"/>
                </a:solidFill>
                <a:latin typeface="Times New Roman"/>
                <a:ea typeface="Menlo-Regular"/>
              </a:rPr>
              <a:t>CREATE</a:t>
            </a:r>
            <a:r>
              <a:rPr b="0" lang="en-US" sz="1200" spc="-1" strike="noStrike">
                <a:solidFill>
                  <a:srgbClr val="000000"/>
                </a:solidFill>
                <a:latin typeface="Times New Roman"/>
                <a:ea typeface="Menlo-Regular"/>
              </a:rPr>
              <a:t> </a:t>
            </a:r>
            <a:r>
              <a:rPr b="0" lang="en-US" sz="1200" spc="-1" strike="noStrike">
                <a:solidFill>
                  <a:srgbClr val="0000c2"/>
                </a:solidFill>
                <a:latin typeface="Times New Roman"/>
                <a:ea typeface="Menlo-Regular"/>
              </a:rPr>
              <a:t>TABLE</a:t>
            </a:r>
            <a:r>
              <a:rPr b="0" lang="en-US" sz="1200" spc="-1" strike="noStrike">
                <a:solidFill>
                  <a:srgbClr val="000000"/>
                </a:solidFill>
                <a:latin typeface="Times New Roman"/>
                <a:ea typeface="Menlo-Regular"/>
              </a:rPr>
              <a:t> Persons (</a:t>
            </a:r>
            <a:br>
              <a:rPr sz="1200"/>
            </a:br>
            <a:r>
              <a:rPr b="0" lang="en-US" sz="1200" spc="-1" strike="noStrike">
                <a:solidFill>
                  <a:srgbClr val="000000"/>
                </a:solidFill>
                <a:latin typeface="Times New Roman"/>
                <a:ea typeface="Nunito-Regular"/>
              </a:rPr>
              <a:t>PersonID int,</a:t>
            </a:r>
            <a:br>
              <a:rPr sz="1200"/>
            </a:br>
            <a:r>
              <a:rPr b="0" lang="en-US" sz="1200" spc="-1" strike="noStrike">
                <a:solidFill>
                  <a:srgbClr val="000000"/>
                </a:solidFill>
                <a:latin typeface="Times New Roman"/>
                <a:ea typeface="Menlo-Regular"/>
              </a:rPr>
              <a:t>LastName varchar(</a:t>
            </a:r>
            <a:r>
              <a:rPr b="0" lang="en-US" sz="1200" spc="-1" strike="noStrike">
                <a:solidFill>
                  <a:srgbClr val="fb0007"/>
                </a:solidFill>
                <a:latin typeface="Times New Roman"/>
                <a:ea typeface="Menlo-Regular"/>
              </a:rPr>
              <a:t>255</a:t>
            </a:r>
            <a:r>
              <a:rPr b="0" lang="en-US" sz="1200" spc="-1" strike="noStrike">
                <a:solidFill>
                  <a:srgbClr val="000000"/>
                </a:solidFill>
                <a:latin typeface="Times New Roman"/>
                <a:ea typeface="Menlo-Regular"/>
              </a:rPr>
              <a:t>),</a:t>
            </a:r>
            <a:br>
              <a:rPr sz="1200"/>
            </a:br>
            <a:r>
              <a:rPr b="0" lang="en-US" sz="1200" spc="-1" strike="noStrike">
                <a:solidFill>
                  <a:srgbClr val="000000"/>
                </a:solidFill>
                <a:latin typeface="Times New Roman"/>
                <a:ea typeface="Menlo-Regular"/>
              </a:rPr>
              <a:t>FirstName varchar(</a:t>
            </a:r>
            <a:r>
              <a:rPr b="0" lang="en-US" sz="1200" spc="-1" strike="noStrike">
                <a:solidFill>
                  <a:srgbClr val="fb0007"/>
                </a:solidFill>
                <a:latin typeface="Times New Roman"/>
                <a:ea typeface="Menlo-Regular"/>
              </a:rPr>
              <a:t>255</a:t>
            </a:r>
            <a:r>
              <a:rPr b="0" lang="en-US" sz="1200" spc="-1" strike="noStrike">
                <a:solidFill>
                  <a:srgbClr val="000000"/>
                </a:solidFill>
                <a:latin typeface="Times New Roman"/>
                <a:ea typeface="Menlo-Regular"/>
              </a:rPr>
              <a:t>),</a:t>
            </a:r>
            <a:br>
              <a:rPr sz="1200"/>
            </a:br>
            <a:r>
              <a:rPr b="0" lang="en-US" sz="1200" spc="-1" strike="noStrike">
                <a:solidFill>
                  <a:srgbClr val="000000"/>
                </a:solidFill>
                <a:latin typeface="Times New Roman"/>
                <a:ea typeface="Menlo-Regular"/>
              </a:rPr>
              <a:t>Address varchar(</a:t>
            </a:r>
            <a:r>
              <a:rPr b="0" lang="en-US" sz="1200" spc="-1" strike="noStrike">
                <a:solidFill>
                  <a:srgbClr val="fb0007"/>
                </a:solidFill>
                <a:latin typeface="Times New Roman"/>
                <a:ea typeface="Menlo-Regular"/>
              </a:rPr>
              <a:t>255</a:t>
            </a:r>
            <a:r>
              <a:rPr b="0" lang="en-US" sz="1200" spc="-1" strike="noStrike">
                <a:solidFill>
                  <a:srgbClr val="000000"/>
                </a:solidFill>
                <a:latin typeface="Times New Roman"/>
                <a:ea typeface="Menlo-Regular"/>
              </a:rPr>
              <a:t>),</a:t>
            </a:r>
            <a:br>
              <a:rPr sz="1200"/>
            </a:br>
            <a:r>
              <a:rPr b="0" lang="en-US" sz="1200" spc="-1" strike="noStrike">
                <a:solidFill>
                  <a:srgbClr val="000000"/>
                </a:solidFill>
                <a:latin typeface="Times New Roman"/>
                <a:ea typeface="Menlo-Regular"/>
              </a:rPr>
              <a:t>City varchar(</a:t>
            </a:r>
            <a:r>
              <a:rPr b="0" lang="en-US" sz="1200" spc="-1" strike="noStrike">
                <a:solidFill>
                  <a:srgbClr val="fb0007"/>
                </a:solidFill>
                <a:latin typeface="Times New Roman"/>
                <a:ea typeface="Menlo-Regular"/>
              </a:rPr>
              <a:t>255</a:t>
            </a:r>
            <a:r>
              <a:rPr b="0" lang="en-US" sz="1200" spc="-1" strike="noStrike">
                <a:solidFill>
                  <a:srgbClr val="000000"/>
                </a:solidFill>
                <a:latin typeface="Times New Roman"/>
                <a:ea typeface="Menlo-Regular"/>
              </a:rPr>
              <a:t>) </a:t>
            </a:r>
            <a:br>
              <a:rPr sz="1200"/>
            </a:br>
            <a:r>
              <a:rPr b="0" lang="en-US" sz="1200" spc="-1" strike="noStrike">
                <a:solidFill>
                  <a:srgbClr val="000000"/>
                </a:solidFill>
                <a:latin typeface="Times New Roman"/>
                <a:ea typeface="Nunito-Regular"/>
              </a:rPr>
              <a:t>);</a:t>
            </a:r>
            <a:endParaRPr b="0" lang="en-US" sz="1200" spc="-1" strike="noStrike">
              <a:solidFill>
                <a:srgbClr val="000000"/>
              </a:solidFill>
              <a:latin typeface="Arial"/>
            </a:endParaRPr>
          </a:p>
        </p:txBody>
      </p:sp>
      <p:sp>
        <p:nvSpPr>
          <p:cNvPr id="211" name="PlaceHolder 13"/>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graphicFrame>
        <p:nvGraphicFramePr>
          <p:cNvPr id="212" name=""/>
          <p:cNvGraphicFramePr/>
          <p:nvPr/>
        </p:nvGraphicFramePr>
        <p:xfrm>
          <a:off x="4114800" y="1535760"/>
          <a:ext cx="5543280" cy="521640"/>
        </p:xfrm>
        <a:graphic>
          <a:graphicData uri="http://schemas.openxmlformats.org/drawingml/2006/table">
            <a:tbl>
              <a:tblPr/>
              <a:tblGrid>
                <a:gridCol w="1108080"/>
                <a:gridCol w="1108080"/>
                <a:gridCol w="1108080"/>
                <a:gridCol w="1108080"/>
                <a:gridCol w="1111320"/>
              </a:tblGrid>
              <a:tr h="521640">
                <a:tc>
                  <a:txBody>
                    <a:bodyPr lIns="36000" rIns="36000" tIns="36000" bIns="36000" anchor="t">
                      <a:noAutofit/>
                    </a:bodyPr>
                    <a:p>
                      <a:pPr algn="ctr"/>
                      <a:r>
                        <a:rPr b="0" lang="en-US" sz="1400" spc="-1" strike="noStrike">
                          <a:solidFill>
                            <a:srgbClr val="000000"/>
                          </a:solidFill>
                          <a:latin typeface="Times New Roman"/>
                          <a:ea typeface="Menlo-Regular"/>
                        </a:rPr>
                        <a:t>PersonID</a:t>
                      </a:r>
                      <a:endParaRPr b="0" lang="en-US" sz="1400" spc="-1" strike="noStrike">
                        <a:solidFill>
                          <a:srgbClr val="000000"/>
                        </a:solidFill>
                        <a:latin typeface="Times New Roman"/>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tIns="36000" bIns="36000" anchor="t">
                      <a:noAutofit/>
                    </a:bodyPr>
                    <a:p>
                      <a:pPr algn="ctr"/>
                      <a:r>
                        <a:rPr b="0" lang="en-US" sz="1400" spc="-1" strike="noStrike">
                          <a:solidFill>
                            <a:srgbClr val="000000"/>
                          </a:solidFill>
                          <a:latin typeface="Times New Roman"/>
                          <a:ea typeface="Menlo-Regular"/>
                        </a:rPr>
                        <a:t>LastName</a:t>
                      </a:r>
                      <a:endParaRPr b="0" lang="en-US" sz="1400" spc="-1" strike="noStrike">
                        <a:solidFill>
                          <a:srgbClr val="000000"/>
                        </a:solidFill>
                        <a:latin typeface="Times New Roman"/>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tIns="36000" bIns="36000" anchor="t">
                      <a:noAutofit/>
                    </a:bodyPr>
                    <a:p>
                      <a:pPr algn="ctr"/>
                      <a:r>
                        <a:rPr b="0" lang="en-US" sz="1400" spc="-1" strike="noStrike">
                          <a:solidFill>
                            <a:srgbClr val="000000"/>
                          </a:solidFill>
                          <a:latin typeface="Times New Roman"/>
                          <a:ea typeface="Menlo-Regular"/>
                        </a:rPr>
                        <a:t>FirstName</a:t>
                      </a:r>
                      <a:endParaRPr b="0" lang="en-US" sz="1400" spc="-1" strike="noStrike">
                        <a:solidFill>
                          <a:srgbClr val="000000"/>
                        </a:solidFill>
                        <a:latin typeface="Times New Roman"/>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tIns="36000" bIns="36000" anchor="t">
                      <a:noAutofit/>
                    </a:bodyPr>
                    <a:p>
                      <a:pPr algn="ctr"/>
                      <a:r>
                        <a:rPr b="0" lang="en-US" sz="1400" spc="-1" strike="noStrike">
                          <a:solidFill>
                            <a:srgbClr val="000000"/>
                          </a:solidFill>
                          <a:latin typeface="Times New Roman"/>
                          <a:ea typeface="Menlo-Regular"/>
                        </a:rPr>
                        <a:t>Address</a:t>
                      </a:r>
                      <a:endParaRPr b="0" lang="en-US" sz="1400" spc="-1" strike="noStrike">
                        <a:solidFill>
                          <a:srgbClr val="000000"/>
                        </a:solidFill>
                        <a:latin typeface="Times New Roman"/>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lIns="36000" rIns="36000" tIns="36000" bIns="36000" anchor="t">
                      <a:noAutofit/>
                    </a:bodyPr>
                    <a:p>
                      <a:pPr algn="ctr"/>
                      <a:r>
                        <a:rPr b="0" lang="en-US" sz="1400" spc="-1" strike="noStrike">
                          <a:solidFill>
                            <a:srgbClr val="000000"/>
                          </a:solidFill>
                          <a:latin typeface="Times New Roman"/>
                        </a:rPr>
                        <a:t>City</a:t>
                      </a:r>
                      <a:endParaRPr b="0" lang="en-US" sz="1400" spc="-1" strike="noStrike">
                        <a:solidFill>
                          <a:srgbClr val="000000"/>
                        </a:solidFill>
                        <a:latin typeface="Times New Roman"/>
                      </a:endParaRPr>
                    </a:p>
                  </a:txBody>
                  <a:tcPr anchor="t"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3" name="" descr=""/>
          <p:cNvPicPr/>
          <p:nvPr/>
        </p:nvPicPr>
        <p:blipFill>
          <a:blip r:embed="rId1"/>
          <a:stretch/>
        </p:blipFill>
        <p:spPr>
          <a:xfrm>
            <a:off x="-19800" y="0"/>
            <a:ext cx="10073880" cy="5666040"/>
          </a:xfrm>
          <a:prstGeom prst="rect">
            <a:avLst/>
          </a:prstGeom>
          <a:ln w="0">
            <a:noFill/>
          </a:ln>
        </p:spPr>
      </p:pic>
      <p:sp>
        <p:nvSpPr>
          <p:cNvPr id="214"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15"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1" lang="en-US" sz="1200" spc="-1" strike="noStrike">
                <a:solidFill>
                  <a:srgbClr val="000000"/>
                </a:solidFill>
                <a:latin typeface="Times New Roman"/>
                <a:ea typeface="Nunito-Regular"/>
              </a:rPr>
              <a:t>Select:</a:t>
            </a:r>
            <a:br>
              <a:rPr sz="1200"/>
            </a:br>
            <a:br>
              <a:rPr sz="1200"/>
            </a:br>
            <a:r>
              <a:rPr b="0" lang="en-US" sz="1200" spc="-1" strike="noStrike">
                <a:solidFill>
                  <a:srgbClr val="000000"/>
                </a:solidFill>
                <a:latin typeface="Times New Roman"/>
                <a:ea typeface="Verdana"/>
              </a:rPr>
              <a:t>The </a:t>
            </a:r>
            <a:r>
              <a:rPr b="0" lang="en-US" sz="1200" spc="-1" strike="noStrike">
                <a:solidFill>
                  <a:srgbClr val="d1002e"/>
                </a:solidFill>
                <a:latin typeface="Times New Roman"/>
                <a:ea typeface="Menlo-Regular"/>
              </a:rPr>
              <a:t>SELECT</a:t>
            </a:r>
            <a:r>
              <a:rPr b="0" lang="en-US" sz="1200" spc="-1" strike="noStrike">
                <a:solidFill>
                  <a:srgbClr val="000000"/>
                </a:solidFill>
                <a:latin typeface="Times New Roman"/>
                <a:ea typeface="Verdana"/>
              </a:rPr>
              <a:t> statement is used to select data from a database.</a:t>
            </a:r>
            <a:br>
              <a:rPr sz="1200"/>
            </a:br>
            <a:r>
              <a:rPr b="0" lang="en-US" sz="1200" spc="-1" strike="noStrike">
                <a:solidFill>
                  <a:srgbClr val="000000"/>
                </a:solidFill>
                <a:latin typeface="Times New Roman"/>
                <a:ea typeface="Nunito-Regular"/>
              </a:rPr>
              <a:t>The data returned is stored in a result table, called the result-set.</a:t>
            </a:r>
            <a:br>
              <a:rPr sz="1200"/>
            </a:br>
            <a:br>
              <a:rPr sz="1200"/>
            </a:br>
            <a:r>
              <a:rPr b="0" lang="en-US" sz="1200" spc="-1" strike="noStrike">
                <a:solidFill>
                  <a:srgbClr val="000000"/>
                </a:solidFill>
                <a:latin typeface="Times New Roman"/>
                <a:ea typeface="Nunito-Regular"/>
              </a:rPr>
              <a:t>Syntax:</a:t>
            </a:r>
            <a:br>
              <a:rPr sz="1200"/>
            </a:br>
            <a:r>
              <a:rPr b="0" lang="en-US" sz="1200" spc="-1" strike="noStrike">
                <a:solidFill>
                  <a:srgbClr val="0000c2"/>
                </a:solidFill>
                <a:latin typeface="Times New Roman"/>
                <a:ea typeface="Menlo-Regular"/>
              </a:rPr>
              <a:t>SELECT</a:t>
            </a:r>
            <a:r>
              <a:rPr b="0" lang="en-US" sz="1200" spc="-1" strike="noStrike">
                <a:solidFill>
                  <a:srgbClr val="000000"/>
                </a:solidFill>
                <a:latin typeface="Times New Roman"/>
                <a:ea typeface="Menlo-Regular"/>
              </a:rPr>
              <a:t> </a:t>
            </a:r>
            <a:r>
              <a:rPr b="0" i="1" lang="en-US" sz="1200" spc="-1" strike="noStrike">
                <a:solidFill>
                  <a:srgbClr val="000000"/>
                </a:solidFill>
                <a:latin typeface="Times New Roman"/>
                <a:ea typeface="Menlo-Italic"/>
              </a:rPr>
              <a:t>column1</a:t>
            </a:r>
            <a:r>
              <a:rPr b="0" lang="en-US" sz="1200" spc="-1" strike="noStrike">
                <a:solidFill>
                  <a:srgbClr val="000000"/>
                </a:solidFill>
                <a:latin typeface="Times New Roman"/>
                <a:ea typeface="Menlo-Regular"/>
              </a:rPr>
              <a:t>,</a:t>
            </a:r>
            <a:r>
              <a:rPr b="0" i="1" lang="en-US" sz="1200" spc="-1" strike="noStrike">
                <a:solidFill>
                  <a:srgbClr val="000000"/>
                </a:solidFill>
                <a:latin typeface="Times New Roman"/>
                <a:ea typeface="Menlo-Italic"/>
              </a:rPr>
              <a:t> column2, …</a:t>
            </a:r>
            <a:br>
              <a:rPr sz="1200"/>
            </a:br>
            <a:r>
              <a:rPr b="0" lang="en-US" sz="1200" spc="-1" strike="noStrike">
                <a:solidFill>
                  <a:srgbClr val="0000c2"/>
                </a:solidFill>
                <a:latin typeface="Times New Roman"/>
                <a:ea typeface="Menlo-Regular"/>
              </a:rPr>
              <a:t>FROM</a:t>
            </a:r>
            <a:r>
              <a:rPr b="0" lang="en-US" sz="1200" spc="-1" strike="noStrike">
                <a:solidFill>
                  <a:srgbClr val="000000"/>
                </a:solidFill>
                <a:latin typeface="Times New Roman"/>
                <a:ea typeface="Menlo-Regular"/>
              </a:rPr>
              <a:t> </a:t>
            </a:r>
            <a:r>
              <a:rPr b="0" i="1" lang="en-US" sz="1200" spc="-1" strike="noStrike">
                <a:solidFill>
                  <a:srgbClr val="000000"/>
                </a:solidFill>
                <a:latin typeface="Times New Roman"/>
                <a:ea typeface="Menlo-Italic"/>
              </a:rPr>
              <a:t>table_name</a:t>
            </a:r>
            <a:r>
              <a:rPr b="0" lang="en-US" sz="1200" spc="-1" strike="noStrike">
                <a:solidFill>
                  <a:srgbClr val="000000"/>
                </a:solidFill>
                <a:latin typeface="Times New Roman"/>
                <a:ea typeface="Menlo-Regular"/>
              </a:rPr>
              <a:t>;</a:t>
            </a:r>
            <a:endParaRPr b="0" lang="en-US" sz="1200" spc="-1" strike="noStrike">
              <a:solidFill>
                <a:srgbClr val="000000"/>
              </a:solidFill>
              <a:latin typeface="Arial"/>
            </a:endParaRPr>
          </a:p>
          <a:p>
            <a:pPr marL="432000" indent="0">
              <a:spcBef>
                <a:spcPts val="1414"/>
              </a:spcBef>
              <a:buNone/>
            </a:pPr>
            <a:r>
              <a:rPr b="0" lang="en-US" sz="1200" spc="-1" strike="noStrike">
                <a:solidFill>
                  <a:srgbClr val="000000"/>
                </a:solidFill>
                <a:latin typeface="Times New Roman"/>
                <a:ea typeface="Menlo-Regular"/>
              </a:rPr>
              <a:t>Example:</a:t>
            </a:r>
            <a:br>
              <a:rPr sz="1200"/>
            </a:br>
            <a:r>
              <a:rPr b="0" lang="en-US" sz="1200" spc="-1" strike="noStrike">
                <a:solidFill>
                  <a:srgbClr val="0000c2"/>
                </a:solidFill>
                <a:latin typeface="Times New Roman"/>
                <a:ea typeface="Menlo-Regular"/>
              </a:rPr>
              <a:t>SELECT</a:t>
            </a:r>
            <a:r>
              <a:rPr b="0" lang="en-US" sz="1200" spc="-1" strike="noStrike">
                <a:solidFill>
                  <a:srgbClr val="000000"/>
                </a:solidFill>
                <a:latin typeface="Times New Roman"/>
                <a:ea typeface="Menlo-Regular"/>
              </a:rPr>
              <a:t> * </a:t>
            </a:r>
            <a:r>
              <a:rPr b="0" lang="en-US" sz="1200" spc="-1" strike="noStrike">
                <a:solidFill>
                  <a:srgbClr val="0000c2"/>
                </a:solidFill>
                <a:latin typeface="Times New Roman"/>
                <a:ea typeface="Menlo-Regular"/>
              </a:rPr>
              <a:t>FROM</a:t>
            </a:r>
            <a:r>
              <a:rPr b="0" lang="en-US" sz="1200" spc="-1" strike="noStrike">
                <a:solidFill>
                  <a:srgbClr val="000000"/>
                </a:solidFill>
                <a:latin typeface="Times New Roman"/>
                <a:ea typeface="Menlo-Regular"/>
              </a:rPr>
              <a:t> </a:t>
            </a:r>
            <a:r>
              <a:rPr b="0" i="1" lang="en-US" sz="1200" spc="-1" strike="noStrike">
                <a:solidFill>
                  <a:srgbClr val="000000"/>
                </a:solidFill>
                <a:latin typeface="Times New Roman"/>
                <a:ea typeface="Menlo-Italic"/>
              </a:rPr>
              <a:t>table_name</a:t>
            </a:r>
            <a:r>
              <a:rPr b="0" lang="en-US" sz="1200" spc="-1" strike="noStrike">
                <a:solidFill>
                  <a:srgbClr val="000000"/>
                </a:solidFill>
                <a:latin typeface="Times New Roman"/>
                <a:ea typeface="Menlo-Regular"/>
              </a:rPr>
              <a:t>;</a:t>
            </a:r>
            <a:endParaRPr b="0" lang="en-US" sz="1200" spc="-1" strike="noStrike">
              <a:solidFill>
                <a:srgbClr val="000000"/>
              </a:solidFill>
              <a:latin typeface="Arial"/>
            </a:endParaRPr>
          </a:p>
        </p:txBody>
      </p:sp>
      <p:sp>
        <p:nvSpPr>
          <p:cNvPr id="216" name="PlaceHolder 16"/>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 descr=""/>
          <p:cNvPicPr/>
          <p:nvPr/>
        </p:nvPicPr>
        <p:blipFill>
          <a:blip r:embed="rId1"/>
          <a:stretch/>
        </p:blipFill>
        <p:spPr>
          <a:xfrm>
            <a:off x="-19800" y="0"/>
            <a:ext cx="10073880" cy="5666040"/>
          </a:xfrm>
          <a:prstGeom prst="rect">
            <a:avLst/>
          </a:prstGeom>
          <a:ln w="0">
            <a:noFill/>
          </a:ln>
        </p:spPr>
      </p:pic>
      <p:sp>
        <p:nvSpPr>
          <p:cNvPr id="218"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19"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1" lang="en-US" sz="1200" spc="-1" strike="noStrike">
                <a:solidFill>
                  <a:srgbClr val="000000"/>
                </a:solidFill>
                <a:latin typeface="Times New Roman"/>
                <a:ea typeface="Nunito-Regular"/>
              </a:rPr>
              <a:t>UPDATE:</a:t>
            </a:r>
            <a:br>
              <a:rPr sz="1200"/>
            </a:br>
            <a:br>
              <a:rPr sz="1200"/>
            </a:br>
            <a:r>
              <a:rPr b="0" lang="en-US" sz="1500" spc="-1" strike="noStrike">
                <a:solidFill>
                  <a:srgbClr val="000000"/>
                </a:solidFill>
                <a:latin typeface="Times New Roman"/>
              </a:rPr>
              <a:t>The </a:t>
            </a:r>
            <a:r>
              <a:rPr b="0" lang="en-US" sz="1550" spc="-1" strike="noStrike">
                <a:solidFill>
                  <a:srgbClr val="d1002e"/>
                </a:solidFill>
                <a:latin typeface="Times New Roman"/>
              </a:rPr>
              <a:t>UPDATE</a:t>
            </a:r>
            <a:r>
              <a:rPr b="0" lang="en-US" sz="1500" spc="-1" strike="noStrike">
                <a:solidFill>
                  <a:srgbClr val="000000"/>
                </a:solidFill>
                <a:latin typeface="Verdana"/>
                <a:ea typeface="Verdana"/>
              </a:rPr>
              <a:t> statement is used to modify the existing records in a table.</a:t>
            </a:r>
            <a:br>
              <a:rPr sz="1200"/>
            </a:br>
            <a:br>
              <a:rPr sz="1200"/>
            </a:br>
            <a:r>
              <a:rPr b="0" lang="en-US" sz="1200" spc="-1" strike="noStrike">
                <a:solidFill>
                  <a:srgbClr val="000000"/>
                </a:solidFill>
                <a:latin typeface="Times New Roman"/>
                <a:ea typeface="Nunito-Regular"/>
              </a:rPr>
              <a:t>Syntax:</a:t>
            </a:r>
            <a:br>
              <a:rPr sz="1200"/>
            </a:br>
            <a:r>
              <a:rPr b="0" lang="en-US" sz="1200" spc="-1" strike="noStrike">
                <a:solidFill>
                  <a:srgbClr val="0000c2"/>
                </a:solidFill>
                <a:latin typeface="Times New Roman"/>
                <a:ea typeface="Menlo-Regular"/>
              </a:rPr>
              <a:t>UPDATE</a:t>
            </a:r>
            <a:r>
              <a:rPr b="0" lang="en-US" sz="1200" spc="-1" strike="noStrike">
                <a:solidFill>
                  <a:srgbClr val="000000"/>
                </a:solidFill>
                <a:latin typeface="Times New Roman"/>
                <a:ea typeface="Menlo-Regular"/>
              </a:rPr>
              <a:t> </a:t>
            </a:r>
            <a:r>
              <a:rPr b="0" i="1" lang="en-US" sz="1200" spc="-1" strike="noStrike">
                <a:solidFill>
                  <a:srgbClr val="000000"/>
                </a:solidFill>
                <a:latin typeface="Times New Roman"/>
                <a:ea typeface="Menlo-Italic"/>
              </a:rPr>
              <a:t>table_name</a:t>
            </a:r>
            <a:br>
              <a:rPr sz="1200"/>
            </a:br>
            <a:r>
              <a:rPr b="0" lang="en-US" sz="1200" spc="-1" strike="noStrike">
                <a:solidFill>
                  <a:srgbClr val="0000c2"/>
                </a:solidFill>
                <a:latin typeface="Times New Roman"/>
                <a:ea typeface="Menlo-Regular"/>
              </a:rPr>
              <a:t>SET</a:t>
            </a:r>
            <a:r>
              <a:rPr b="0" lang="en-US" sz="1200" spc="-1" strike="noStrike">
                <a:solidFill>
                  <a:srgbClr val="000000"/>
                </a:solidFill>
                <a:latin typeface="Times New Roman"/>
                <a:ea typeface="Menlo-Regular"/>
              </a:rPr>
              <a:t> </a:t>
            </a:r>
            <a:r>
              <a:rPr b="0" i="1" lang="en-US" sz="1200" spc="-1" strike="noStrike">
                <a:solidFill>
                  <a:srgbClr val="000000"/>
                </a:solidFill>
                <a:latin typeface="Times New Roman"/>
                <a:ea typeface="Menlo-Italic"/>
              </a:rPr>
              <a:t>column1 </a:t>
            </a:r>
            <a:r>
              <a:rPr b="0" lang="en-US" sz="1200" spc="-1" strike="noStrike">
                <a:solidFill>
                  <a:srgbClr val="000000"/>
                </a:solidFill>
                <a:latin typeface="Times New Roman"/>
                <a:ea typeface="Menlo-Regular"/>
              </a:rPr>
              <a:t>=</a:t>
            </a:r>
            <a:r>
              <a:rPr b="0" i="1" lang="en-US" sz="1200" spc="-1" strike="noStrike">
                <a:solidFill>
                  <a:srgbClr val="000000"/>
                </a:solidFill>
                <a:latin typeface="Times New Roman"/>
                <a:ea typeface="Menlo-Italic"/>
              </a:rPr>
              <a:t> value1</a:t>
            </a:r>
            <a:r>
              <a:rPr b="0" lang="en-US" sz="1200" spc="-1" strike="noStrike">
                <a:solidFill>
                  <a:srgbClr val="000000"/>
                </a:solidFill>
                <a:latin typeface="Times New Roman"/>
                <a:ea typeface="Menlo-Regular"/>
              </a:rPr>
              <a:t>,</a:t>
            </a:r>
            <a:r>
              <a:rPr b="0" i="1" lang="en-US" sz="1200" spc="-1" strike="noStrike">
                <a:solidFill>
                  <a:srgbClr val="000000"/>
                </a:solidFill>
                <a:latin typeface="Times New Roman"/>
                <a:ea typeface="Menlo-Italic"/>
              </a:rPr>
              <a:t> column2 </a:t>
            </a:r>
            <a:r>
              <a:rPr b="0" lang="en-US" sz="1200" spc="-1" strike="noStrike">
                <a:solidFill>
                  <a:srgbClr val="000000"/>
                </a:solidFill>
                <a:latin typeface="Times New Roman"/>
                <a:ea typeface="Menlo-Regular"/>
              </a:rPr>
              <a:t>=</a:t>
            </a:r>
            <a:r>
              <a:rPr b="0" i="1" lang="en-US" sz="1200" spc="-1" strike="noStrike">
                <a:solidFill>
                  <a:srgbClr val="000000"/>
                </a:solidFill>
                <a:latin typeface="Times New Roman"/>
                <a:ea typeface="Menlo-Italic"/>
              </a:rPr>
              <a:t> value2</a:t>
            </a:r>
            <a:r>
              <a:rPr b="0" lang="en-US" sz="1200" spc="-1" strike="noStrike">
                <a:solidFill>
                  <a:srgbClr val="000000"/>
                </a:solidFill>
                <a:latin typeface="Times New Roman"/>
                <a:ea typeface="Menlo-Regular"/>
              </a:rPr>
              <a:t>, …</a:t>
            </a:r>
            <a:br>
              <a:rPr sz="1200"/>
            </a:br>
            <a:r>
              <a:rPr b="0" lang="en-US" sz="1200" spc="-1" strike="noStrike">
                <a:solidFill>
                  <a:srgbClr val="0000c2"/>
                </a:solidFill>
                <a:latin typeface="Times New Roman"/>
                <a:ea typeface="Menlo-Regular"/>
              </a:rPr>
              <a:t>WHERE</a:t>
            </a:r>
            <a:r>
              <a:rPr b="0" lang="en-US" sz="1200" spc="-1" strike="noStrike">
                <a:solidFill>
                  <a:srgbClr val="000000"/>
                </a:solidFill>
                <a:latin typeface="Times New Roman"/>
                <a:ea typeface="Menlo-Regular"/>
              </a:rPr>
              <a:t> </a:t>
            </a:r>
            <a:r>
              <a:rPr b="0" i="1" lang="en-US" sz="1200" spc="-1" strike="noStrike">
                <a:solidFill>
                  <a:srgbClr val="000000"/>
                </a:solidFill>
                <a:latin typeface="Times New Roman"/>
                <a:ea typeface="Menlo-Italic"/>
              </a:rPr>
              <a:t>condition</a:t>
            </a:r>
            <a:r>
              <a:rPr b="0" lang="en-US" sz="1200" spc="-1" strike="noStrike">
                <a:solidFill>
                  <a:srgbClr val="000000"/>
                </a:solidFill>
                <a:latin typeface="Times New Roman"/>
                <a:ea typeface="Menlo-Regular"/>
              </a:rPr>
              <a:t>;</a:t>
            </a:r>
            <a:endParaRPr b="0" lang="en-US" sz="1200" spc="-1" strike="noStrike">
              <a:solidFill>
                <a:srgbClr val="000000"/>
              </a:solidFill>
              <a:latin typeface="Arial"/>
            </a:endParaRPr>
          </a:p>
          <a:p>
            <a:pPr marL="432000" indent="0">
              <a:spcBef>
                <a:spcPts val="1414"/>
              </a:spcBef>
              <a:buNone/>
            </a:pPr>
            <a:r>
              <a:rPr b="0" lang="en-US" sz="1200" spc="-1" strike="noStrike">
                <a:solidFill>
                  <a:srgbClr val="000000"/>
                </a:solidFill>
                <a:latin typeface="Times New Roman"/>
                <a:ea typeface="Menlo-Regular"/>
              </a:rPr>
              <a:t>Example:</a:t>
            </a:r>
            <a:br>
              <a:rPr sz="1200"/>
            </a:br>
            <a:r>
              <a:rPr b="0" lang="en-US" sz="1200" spc="-1" strike="noStrike">
                <a:solidFill>
                  <a:srgbClr val="0000c2"/>
                </a:solidFill>
                <a:latin typeface="Times New Roman"/>
                <a:ea typeface="Menlo-Regular"/>
              </a:rPr>
              <a:t>UPDATE</a:t>
            </a:r>
            <a:r>
              <a:rPr b="0" lang="en-US" sz="1200" spc="-1" strike="noStrike">
                <a:solidFill>
                  <a:srgbClr val="000000"/>
                </a:solidFill>
                <a:latin typeface="Times New Roman"/>
                <a:ea typeface="Menlo-Regular"/>
              </a:rPr>
              <a:t> Customers</a:t>
            </a:r>
            <a:br>
              <a:rPr sz="1200"/>
            </a:br>
            <a:r>
              <a:rPr b="0" lang="en-US" sz="1200" spc="-1" strike="noStrike">
                <a:solidFill>
                  <a:srgbClr val="0000c2"/>
                </a:solidFill>
                <a:latin typeface="Times New Roman"/>
                <a:ea typeface="Menlo-Regular"/>
              </a:rPr>
              <a:t>SET</a:t>
            </a:r>
            <a:r>
              <a:rPr b="0" lang="en-US" sz="1200" spc="-1" strike="noStrike">
                <a:solidFill>
                  <a:srgbClr val="000000"/>
                </a:solidFill>
                <a:latin typeface="Times New Roman"/>
                <a:ea typeface="Menlo-Regular"/>
              </a:rPr>
              <a:t> ContactName = </a:t>
            </a:r>
            <a:r>
              <a:rPr b="0" lang="en-US" sz="1200" spc="-1" strike="noStrike">
                <a:solidFill>
                  <a:srgbClr val="921a20"/>
                </a:solidFill>
                <a:latin typeface="Times New Roman"/>
                <a:ea typeface="Menlo-Regular"/>
              </a:rPr>
              <a:t>'Alfred Schmidt'</a:t>
            </a:r>
            <a:r>
              <a:rPr b="0" lang="en-US" sz="1200" spc="-1" strike="noStrike">
                <a:solidFill>
                  <a:srgbClr val="000000"/>
                </a:solidFill>
                <a:latin typeface="Times New Roman"/>
                <a:ea typeface="Menlo-Regular"/>
              </a:rPr>
              <a:t>, City= </a:t>
            </a:r>
            <a:r>
              <a:rPr b="0" lang="en-US" sz="1200" spc="-1" strike="noStrike">
                <a:solidFill>
                  <a:srgbClr val="921a20"/>
                </a:solidFill>
                <a:latin typeface="Times New Roman"/>
                <a:ea typeface="Menlo-Regular"/>
              </a:rPr>
              <a:t>'Frankfurt'</a:t>
            </a:r>
            <a:br>
              <a:rPr sz="1200"/>
            </a:br>
            <a:r>
              <a:rPr b="0" lang="en-US" sz="1200" spc="-1" strike="noStrike">
                <a:solidFill>
                  <a:srgbClr val="0000c2"/>
                </a:solidFill>
                <a:latin typeface="Times New Roman"/>
                <a:ea typeface="Menlo-Regular"/>
              </a:rPr>
              <a:t>WHERE</a:t>
            </a:r>
            <a:r>
              <a:rPr b="0" lang="en-US" sz="1200" spc="-1" strike="noStrike">
                <a:solidFill>
                  <a:srgbClr val="000000"/>
                </a:solidFill>
                <a:latin typeface="Times New Roman"/>
                <a:ea typeface="Menlo-Regular"/>
              </a:rPr>
              <a:t> CustomerID = </a:t>
            </a:r>
            <a:r>
              <a:rPr b="0" lang="en-US" sz="1200" spc="-1" strike="noStrike">
                <a:solidFill>
                  <a:srgbClr val="fb0007"/>
                </a:solidFill>
                <a:latin typeface="Times New Roman"/>
                <a:ea typeface="Menlo-Regular"/>
              </a:rPr>
              <a:t>1</a:t>
            </a:r>
            <a:r>
              <a:rPr b="0" lang="en-US" sz="1200" spc="-1" strike="noStrike">
                <a:solidFill>
                  <a:srgbClr val="000000"/>
                </a:solidFill>
                <a:latin typeface="Times New Roman"/>
                <a:ea typeface="Menlo-Regular"/>
              </a:rPr>
              <a:t>;</a:t>
            </a:r>
            <a:endParaRPr b="0" lang="en-US" sz="1200" spc="-1" strike="noStrike">
              <a:solidFill>
                <a:srgbClr val="000000"/>
              </a:solidFill>
              <a:latin typeface="Arial"/>
            </a:endParaRPr>
          </a:p>
        </p:txBody>
      </p:sp>
      <p:sp>
        <p:nvSpPr>
          <p:cNvPr id="220" name="PlaceHolder 19"/>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1" name="" descr=""/>
          <p:cNvPicPr/>
          <p:nvPr/>
        </p:nvPicPr>
        <p:blipFill>
          <a:blip r:embed="rId1"/>
          <a:stretch/>
        </p:blipFill>
        <p:spPr>
          <a:xfrm>
            <a:off x="-19800" y="0"/>
            <a:ext cx="10073880" cy="5666040"/>
          </a:xfrm>
          <a:prstGeom prst="rect">
            <a:avLst/>
          </a:prstGeom>
          <a:ln w="0">
            <a:noFill/>
          </a:ln>
        </p:spPr>
      </p:pic>
      <p:sp>
        <p:nvSpPr>
          <p:cNvPr id="222"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23"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1" lang="en-US" sz="1200" spc="-1" strike="noStrike">
                <a:solidFill>
                  <a:srgbClr val="000000"/>
                </a:solidFill>
                <a:latin typeface="Times New Roman"/>
                <a:ea typeface="Nunito-Regular"/>
              </a:rPr>
              <a:t>UPDATE:</a:t>
            </a:r>
            <a:br>
              <a:rPr sz="1200"/>
            </a:br>
            <a:br>
              <a:rPr sz="1200"/>
            </a:br>
            <a:r>
              <a:rPr b="0" lang="en-US" sz="1500" spc="-1" strike="noStrike">
                <a:solidFill>
                  <a:srgbClr val="000000"/>
                </a:solidFill>
                <a:latin typeface="Times New Roman"/>
              </a:rPr>
              <a:t>The </a:t>
            </a:r>
            <a:r>
              <a:rPr b="0" lang="en-US" sz="1550" spc="-1" strike="noStrike">
                <a:solidFill>
                  <a:srgbClr val="d1002e"/>
                </a:solidFill>
                <a:latin typeface="Times New Roman"/>
              </a:rPr>
              <a:t>UPDATE</a:t>
            </a:r>
            <a:r>
              <a:rPr b="0" lang="en-US" sz="1500" spc="-1" strike="noStrike">
                <a:solidFill>
                  <a:srgbClr val="000000"/>
                </a:solidFill>
                <a:latin typeface="Verdana"/>
                <a:ea typeface="Verdana"/>
              </a:rPr>
              <a:t> statement is used to modify the existing records in a table.</a:t>
            </a:r>
            <a:br>
              <a:rPr sz="1200"/>
            </a:br>
            <a:br>
              <a:rPr sz="1200"/>
            </a:br>
            <a:r>
              <a:rPr b="0" lang="en-US" sz="1200" spc="-1" strike="noStrike">
                <a:solidFill>
                  <a:srgbClr val="fb0007"/>
                </a:solidFill>
                <a:latin typeface="Times New Roman"/>
                <a:ea typeface="Nunito-Regular"/>
              </a:rPr>
              <a:t>Before UPDATE performed</a:t>
            </a:r>
            <a:r>
              <a:rPr b="0" lang="en-US" sz="1200" spc="-1" strike="noStrike">
                <a:solidFill>
                  <a:srgbClr val="000000"/>
                </a:solidFill>
                <a:latin typeface="Times New Roman"/>
                <a:ea typeface="Menlo-Regular"/>
              </a:rPr>
              <a:t>;</a:t>
            </a:r>
            <a:endParaRPr b="0" lang="en-US" sz="1200" spc="-1" strike="noStrike">
              <a:solidFill>
                <a:srgbClr val="000000"/>
              </a:solidFill>
              <a:latin typeface="Arial"/>
            </a:endParaRPr>
          </a:p>
        </p:txBody>
      </p:sp>
      <p:sp>
        <p:nvSpPr>
          <p:cNvPr id="224" name="PlaceHolder 25"/>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pic>
        <p:nvPicPr>
          <p:cNvPr id="225" name="" descr=""/>
          <p:cNvPicPr/>
          <p:nvPr/>
        </p:nvPicPr>
        <p:blipFill>
          <a:blip r:embed="rId2"/>
          <a:stretch/>
        </p:blipFill>
        <p:spPr>
          <a:xfrm>
            <a:off x="2514600" y="2971800"/>
            <a:ext cx="6400800" cy="25005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 descr=""/>
          <p:cNvPicPr/>
          <p:nvPr/>
        </p:nvPicPr>
        <p:blipFill>
          <a:blip r:embed="rId1"/>
          <a:stretch/>
        </p:blipFill>
        <p:spPr>
          <a:xfrm>
            <a:off x="360" y="0"/>
            <a:ext cx="10073880" cy="5666040"/>
          </a:xfrm>
          <a:prstGeom prst="rect">
            <a:avLst/>
          </a:prstGeom>
          <a:ln w="0">
            <a:noFill/>
          </a:ln>
        </p:spPr>
      </p:pic>
      <p:sp>
        <p:nvSpPr>
          <p:cNvPr id="91"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92" name="PlaceHolder 2"/>
          <p:cNvSpPr>
            <a:spLocks noGrp="1"/>
          </p:cNvSpPr>
          <p:nvPr>
            <p:ph/>
          </p:nvPr>
        </p:nvSpPr>
        <p:spPr>
          <a:xfrm>
            <a:off x="685440" y="1511640"/>
            <a:ext cx="9066240" cy="328572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432000" indent="-324000" algn="just">
              <a:lnSpc>
                <a:spcPct val="100000"/>
              </a:lnSpc>
              <a:spcAft>
                <a:spcPts val="1001"/>
              </a:spcAft>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200" spc="-1" strike="noStrike">
                <a:solidFill>
                  <a:srgbClr val="000000"/>
                </a:solidFill>
                <a:latin typeface="Times New Roman"/>
                <a:ea typeface="Nunito-Bold"/>
              </a:rPr>
              <a:t>It</a:t>
            </a:r>
            <a:r>
              <a:rPr b="0" lang="en-US" sz="1200" spc="-1" strike="noStrike">
                <a:solidFill>
                  <a:srgbClr val="000000"/>
                </a:solidFill>
                <a:latin typeface="Times New Roman"/>
                <a:ea typeface="Nunito-Regular"/>
              </a:rPr>
              <a:t> lies in the category of system software.</a:t>
            </a:r>
            <a:endParaRPr b="0" lang="en-US" sz="1200" spc="-1" strike="noStrike">
              <a:solidFill>
                <a:srgbClr val="000000"/>
              </a:solidFill>
              <a:latin typeface="Arial"/>
            </a:endParaRPr>
          </a:p>
          <a:p>
            <a:pPr marL="432000" indent="-324000" algn="just">
              <a:lnSpc>
                <a:spcPct val="100000"/>
              </a:lnSpc>
              <a:spcAft>
                <a:spcPts val="1001"/>
              </a:spcAft>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200" spc="-1" strike="noStrike">
                <a:solidFill>
                  <a:srgbClr val="000000"/>
                </a:solidFill>
                <a:latin typeface="Times New Roman"/>
                <a:ea typeface="Nunito-Regular"/>
              </a:rPr>
              <a:t>It basically manages all the resources of the computer. </a:t>
            </a:r>
            <a:endParaRPr b="0" lang="en-US" sz="1200" spc="-1" strike="noStrike">
              <a:solidFill>
                <a:srgbClr val="000000"/>
              </a:solidFill>
              <a:latin typeface="Arial"/>
            </a:endParaRPr>
          </a:p>
          <a:p>
            <a:pPr marL="432000" indent="-324000" algn="just">
              <a:lnSpc>
                <a:spcPct val="100000"/>
              </a:lnSpc>
              <a:spcAft>
                <a:spcPts val="1001"/>
              </a:spcAft>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200" spc="-1" strike="noStrike">
                <a:solidFill>
                  <a:srgbClr val="000000"/>
                </a:solidFill>
                <a:latin typeface="Times New Roman"/>
                <a:ea typeface="Nunito-Regular"/>
              </a:rPr>
              <a:t>An operating system acts as an interface between the software and different parts of the computer or the computer hardware. </a:t>
            </a:r>
            <a:endParaRPr b="0" lang="en-US" sz="1200" spc="-1" strike="noStrike">
              <a:solidFill>
                <a:srgbClr val="000000"/>
              </a:solidFill>
              <a:latin typeface="Arial"/>
            </a:endParaRPr>
          </a:p>
          <a:p>
            <a:pPr marL="432000" indent="-324000" algn="just">
              <a:lnSpc>
                <a:spcPct val="100000"/>
              </a:lnSpc>
              <a:spcAft>
                <a:spcPts val="1001"/>
              </a:spcAft>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200" spc="-1" strike="noStrike">
                <a:solidFill>
                  <a:srgbClr val="000000"/>
                </a:solidFill>
                <a:latin typeface="Times New Roman"/>
                <a:ea typeface="Nunito-Regular"/>
              </a:rPr>
              <a:t>The operating system is designed in such a way that it can manage the overall resources and operations of the computer.</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6" name="" descr=""/>
          <p:cNvPicPr/>
          <p:nvPr/>
        </p:nvPicPr>
        <p:blipFill>
          <a:blip r:embed="rId1"/>
          <a:stretch/>
        </p:blipFill>
        <p:spPr>
          <a:xfrm>
            <a:off x="-19800" y="0"/>
            <a:ext cx="10073880" cy="5666040"/>
          </a:xfrm>
          <a:prstGeom prst="rect">
            <a:avLst/>
          </a:prstGeom>
          <a:ln w="0">
            <a:noFill/>
          </a:ln>
        </p:spPr>
      </p:pic>
      <p:sp>
        <p:nvSpPr>
          <p:cNvPr id="227"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28"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1" lang="en-US" sz="1200" spc="-1" strike="noStrike">
                <a:solidFill>
                  <a:srgbClr val="000000"/>
                </a:solidFill>
                <a:latin typeface="Times New Roman"/>
                <a:ea typeface="Nunito-Regular"/>
              </a:rPr>
              <a:t>UPDATE:</a:t>
            </a:r>
            <a:br>
              <a:rPr sz="1200"/>
            </a:br>
            <a:br>
              <a:rPr sz="1200"/>
            </a:br>
            <a:r>
              <a:rPr b="0" lang="en-US" sz="1500" spc="-1" strike="noStrike">
                <a:solidFill>
                  <a:srgbClr val="000000"/>
                </a:solidFill>
                <a:latin typeface="Times New Roman"/>
              </a:rPr>
              <a:t>The </a:t>
            </a:r>
            <a:r>
              <a:rPr b="0" lang="en-US" sz="1550" spc="-1" strike="noStrike">
                <a:solidFill>
                  <a:srgbClr val="d1002e"/>
                </a:solidFill>
                <a:latin typeface="Times New Roman"/>
              </a:rPr>
              <a:t>UPDATE</a:t>
            </a:r>
            <a:r>
              <a:rPr b="0" lang="en-US" sz="1500" spc="-1" strike="noStrike">
                <a:solidFill>
                  <a:srgbClr val="000000"/>
                </a:solidFill>
                <a:latin typeface="Verdana"/>
                <a:ea typeface="Verdana"/>
              </a:rPr>
              <a:t> statement is used to modify the existing records in a table.</a:t>
            </a:r>
            <a:br>
              <a:rPr sz="1200"/>
            </a:br>
            <a:br>
              <a:rPr sz="1200"/>
            </a:br>
            <a:r>
              <a:rPr b="0" lang="en-US" sz="1200" spc="-1" strike="noStrike">
                <a:solidFill>
                  <a:srgbClr val="fb0007"/>
                </a:solidFill>
                <a:latin typeface="Times New Roman"/>
                <a:ea typeface="Nunito-Regular"/>
              </a:rPr>
              <a:t>After </a:t>
            </a:r>
            <a:r>
              <a:rPr b="0" lang="en-US" sz="1200" spc="-1" strike="noStrike">
                <a:solidFill>
                  <a:srgbClr val="fb0007"/>
                </a:solidFill>
                <a:latin typeface="Times New Roman"/>
                <a:ea typeface="Nunito-Regular"/>
              </a:rPr>
              <a:t>UPDATE  performed</a:t>
            </a:r>
            <a:r>
              <a:rPr b="0" lang="en-US" sz="1200" spc="-1" strike="noStrike">
                <a:solidFill>
                  <a:srgbClr val="000000"/>
                </a:solidFill>
                <a:latin typeface="Times New Roman"/>
                <a:ea typeface="Menlo-Regular"/>
              </a:rPr>
              <a:t>:</a:t>
            </a:r>
            <a:endParaRPr b="0" lang="en-US" sz="1200" spc="-1" strike="noStrike">
              <a:solidFill>
                <a:srgbClr val="000000"/>
              </a:solidFill>
              <a:latin typeface="Arial"/>
            </a:endParaRPr>
          </a:p>
        </p:txBody>
      </p:sp>
      <p:sp>
        <p:nvSpPr>
          <p:cNvPr id="229" name="PlaceHolder 28"/>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pic>
        <p:nvPicPr>
          <p:cNvPr id="230" name="" descr=""/>
          <p:cNvPicPr/>
          <p:nvPr/>
        </p:nvPicPr>
        <p:blipFill>
          <a:blip r:embed="rId2"/>
          <a:stretch/>
        </p:blipFill>
        <p:spPr>
          <a:xfrm>
            <a:off x="2514600" y="3066840"/>
            <a:ext cx="5943600" cy="247356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1" name="" descr=""/>
          <p:cNvPicPr/>
          <p:nvPr/>
        </p:nvPicPr>
        <p:blipFill>
          <a:blip r:embed="rId1"/>
          <a:stretch/>
        </p:blipFill>
        <p:spPr>
          <a:xfrm>
            <a:off x="-19800" y="0"/>
            <a:ext cx="10073880" cy="5666040"/>
          </a:xfrm>
          <a:prstGeom prst="rect">
            <a:avLst/>
          </a:prstGeom>
          <a:ln w="0">
            <a:noFill/>
          </a:ln>
        </p:spPr>
      </p:pic>
      <p:sp>
        <p:nvSpPr>
          <p:cNvPr id="232"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33"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1" lang="en-US" sz="1200" spc="-1" strike="noStrike">
                <a:solidFill>
                  <a:srgbClr val="000000"/>
                </a:solidFill>
                <a:latin typeface="Times New Roman"/>
                <a:ea typeface="Nunito-Regular"/>
              </a:rPr>
              <a:t>DELETE:</a:t>
            </a:r>
            <a:br>
              <a:rPr sz="1200"/>
            </a:br>
            <a:br>
              <a:rPr sz="1200"/>
            </a:br>
            <a:r>
              <a:rPr b="0" lang="en-US" sz="1200" spc="-1" strike="noStrike">
                <a:solidFill>
                  <a:srgbClr val="000000"/>
                </a:solidFill>
                <a:latin typeface="Times New Roman"/>
                <a:ea typeface="Verdana"/>
              </a:rPr>
              <a:t>The </a:t>
            </a:r>
            <a:r>
              <a:rPr b="0" lang="en-US" sz="1200" spc="-1" strike="noStrike">
                <a:solidFill>
                  <a:srgbClr val="d1002e"/>
                </a:solidFill>
                <a:latin typeface="Times New Roman"/>
                <a:ea typeface="Nunito-Regular"/>
              </a:rPr>
              <a:t>DELETE</a:t>
            </a:r>
            <a:r>
              <a:rPr b="0" lang="en-US" sz="1200" spc="-1" strike="noStrike">
                <a:solidFill>
                  <a:srgbClr val="000000"/>
                </a:solidFill>
                <a:latin typeface="Times New Roman"/>
                <a:ea typeface="Verdana"/>
              </a:rPr>
              <a:t> statement is used to delete existing records in a table.</a:t>
            </a:r>
            <a:br>
              <a:rPr sz="1200"/>
            </a:br>
            <a:br>
              <a:rPr sz="1200"/>
            </a:br>
            <a:r>
              <a:rPr b="0" lang="en-US" sz="1200" spc="-1" strike="noStrike">
                <a:solidFill>
                  <a:srgbClr val="000000"/>
                </a:solidFill>
                <a:latin typeface="Times New Roman"/>
                <a:ea typeface="Nunito-Regular"/>
              </a:rPr>
              <a:t>Syntax:</a:t>
            </a:r>
            <a:br>
              <a:rPr sz="1200"/>
            </a:br>
            <a:r>
              <a:rPr b="0" lang="en-US" sz="1200" spc="-1" strike="noStrike">
                <a:solidFill>
                  <a:srgbClr val="0000c2"/>
                </a:solidFill>
                <a:latin typeface="Times New Roman"/>
                <a:ea typeface="Menlo-Regular"/>
              </a:rPr>
              <a:t>DELETE</a:t>
            </a:r>
            <a:r>
              <a:rPr b="0" lang="en-US" sz="1200" spc="-1" strike="noStrike">
                <a:solidFill>
                  <a:srgbClr val="000000"/>
                </a:solidFill>
                <a:latin typeface="Times New Roman"/>
                <a:ea typeface="Menlo-Regular"/>
              </a:rPr>
              <a:t> </a:t>
            </a:r>
            <a:r>
              <a:rPr b="0" lang="en-US" sz="1200" spc="-1" strike="noStrike">
                <a:solidFill>
                  <a:srgbClr val="0000c2"/>
                </a:solidFill>
                <a:latin typeface="Times New Roman"/>
                <a:ea typeface="Menlo-Regular"/>
              </a:rPr>
              <a:t>FROM</a:t>
            </a:r>
            <a:r>
              <a:rPr b="0" lang="en-US" sz="1200" spc="-1" strike="noStrike">
                <a:solidFill>
                  <a:srgbClr val="000000"/>
                </a:solidFill>
                <a:latin typeface="Times New Roman"/>
                <a:ea typeface="Menlo-Regular"/>
              </a:rPr>
              <a:t> </a:t>
            </a:r>
            <a:r>
              <a:rPr b="0" i="1" lang="en-US" sz="1200" spc="-1" strike="noStrike">
                <a:solidFill>
                  <a:srgbClr val="000000"/>
                </a:solidFill>
                <a:latin typeface="Times New Roman"/>
                <a:ea typeface="Menlo-Italic"/>
              </a:rPr>
              <a:t>table_name </a:t>
            </a:r>
            <a:r>
              <a:rPr b="0" lang="en-US" sz="1200" spc="-1" strike="noStrike">
                <a:solidFill>
                  <a:srgbClr val="0000c2"/>
                </a:solidFill>
                <a:latin typeface="Times New Roman"/>
                <a:ea typeface="Menlo-Regular"/>
              </a:rPr>
              <a:t>WHERE</a:t>
            </a:r>
            <a:r>
              <a:rPr b="0" lang="en-US" sz="1200" spc="-1" strike="noStrike">
                <a:solidFill>
                  <a:srgbClr val="000000"/>
                </a:solidFill>
                <a:latin typeface="Times New Roman"/>
                <a:ea typeface="Menlo-Regular"/>
              </a:rPr>
              <a:t> </a:t>
            </a:r>
            <a:r>
              <a:rPr b="0" i="1" lang="en-US" sz="1200" spc="-1" strike="noStrike">
                <a:solidFill>
                  <a:srgbClr val="000000"/>
                </a:solidFill>
                <a:latin typeface="Times New Roman"/>
                <a:ea typeface="Menlo-Italic"/>
              </a:rPr>
              <a:t>condition</a:t>
            </a:r>
            <a:r>
              <a:rPr b="0" lang="en-US" sz="1200" spc="-1" strike="noStrike">
                <a:solidFill>
                  <a:srgbClr val="000000"/>
                </a:solidFill>
                <a:latin typeface="Times New Roman"/>
                <a:ea typeface="Menlo-Regular"/>
              </a:rPr>
              <a:t>;</a:t>
            </a:r>
            <a:endParaRPr b="0" lang="en-US" sz="1200" spc="-1" strike="noStrike">
              <a:solidFill>
                <a:srgbClr val="000000"/>
              </a:solidFill>
              <a:latin typeface="Arial"/>
            </a:endParaRPr>
          </a:p>
          <a:p>
            <a:pPr marL="432000" indent="0">
              <a:spcBef>
                <a:spcPts val="1414"/>
              </a:spcBef>
              <a:buNone/>
            </a:pPr>
            <a:r>
              <a:rPr b="0" lang="en-US" sz="1200" spc="-1" strike="noStrike">
                <a:solidFill>
                  <a:srgbClr val="000000"/>
                </a:solidFill>
                <a:latin typeface="Times New Roman"/>
                <a:ea typeface="Menlo-Regular"/>
              </a:rPr>
              <a:t>Example:</a:t>
            </a:r>
            <a:br>
              <a:rPr sz="1200"/>
            </a:br>
            <a:r>
              <a:rPr b="0" lang="en-US" sz="1200" spc="-1" strike="noStrike">
                <a:solidFill>
                  <a:srgbClr val="0000c2"/>
                </a:solidFill>
                <a:latin typeface="Times New Roman"/>
                <a:ea typeface="Menlo-Regular"/>
              </a:rPr>
              <a:t>DELETE</a:t>
            </a:r>
            <a:r>
              <a:rPr b="0" lang="en-US" sz="1200" spc="-1" strike="noStrike">
                <a:solidFill>
                  <a:srgbClr val="000000"/>
                </a:solidFill>
                <a:latin typeface="Times New Roman"/>
                <a:ea typeface="Menlo-Regular"/>
              </a:rPr>
              <a:t> </a:t>
            </a:r>
            <a:r>
              <a:rPr b="0" lang="en-US" sz="1200" spc="-1" strike="noStrike">
                <a:solidFill>
                  <a:srgbClr val="0000c2"/>
                </a:solidFill>
                <a:latin typeface="Times New Roman"/>
                <a:ea typeface="Menlo-Regular"/>
              </a:rPr>
              <a:t>FROM</a:t>
            </a:r>
            <a:r>
              <a:rPr b="0" lang="en-US" sz="1200" spc="-1" strike="noStrike">
                <a:solidFill>
                  <a:srgbClr val="000000"/>
                </a:solidFill>
                <a:latin typeface="Times New Roman"/>
                <a:ea typeface="Menlo-Regular"/>
              </a:rPr>
              <a:t> Customers </a:t>
            </a:r>
            <a:r>
              <a:rPr b="0" lang="en-US" sz="1200" spc="-1" strike="noStrike">
                <a:solidFill>
                  <a:srgbClr val="0000c2"/>
                </a:solidFill>
                <a:latin typeface="Times New Roman"/>
                <a:ea typeface="Menlo-Regular"/>
              </a:rPr>
              <a:t>WHERE</a:t>
            </a:r>
            <a:r>
              <a:rPr b="0" lang="en-US" sz="1200" spc="-1" strike="noStrike">
                <a:solidFill>
                  <a:srgbClr val="000000"/>
                </a:solidFill>
                <a:latin typeface="Times New Roman"/>
                <a:ea typeface="Menlo-Regular"/>
              </a:rPr>
              <a:t> CustomerName=</a:t>
            </a:r>
            <a:r>
              <a:rPr b="0" lang="en-US" sz="1200" spc="-1" strike="noStrike">
                <a:solidFill>
                  <a:srgbClr val="921a20"/>
                </a:solidFill>
                <a:latin typeface="Times New Roman"/>
                <a:ea typeface="Menlo-Regular"/>
              </a:rPr>
              <a:t>'Alfreds Futterkiste'</a:t>
            </a:r>
            <a:r>
              <a:rPr b="0" lang="en-US" sz="1200" spc="-1" strike="noStrike">
                <a:solidFill>
                  <a:srgbClr val="000000"/>
                </a:solidFill>
                <a:latin typeface="Times New Roman"/>
                <a:ea typeface="Menlo-Regular"/>
              </a:rPr>
              <a:t>;</a:t>
            </a:r>
            <a:endParaRPr b="0" lang="en-US" sz="1200" spc="-1" strike="noStrike">
              <a:solidFill>
                <a:srgbClr val="000000"/>
              </a:solidFill>
              <a:latin typeface="Arial"/>
            </a:endParaRPr>
          </a:p>
        </p:txBody>
      </p:sp>
      <p:sp>
        <p:nvSpPr>
          <p:cNvPr id="234" name="PlaceHolder 22"/>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 descr=""/>
          <p:cNvPicPr/>
          <p:nvPr/>
        </p:nvPicPr>
        <p:blipFill>
          <a:blip r:embed="rId1"/>
          <a:stretch/>
        </p:blipFill>
        <p:spPr>
          <a:xfrm>
            <a:off x="-19800" y="0"/>
            <a:ext cx="10073880" cy="5666040"/>
          </a:xfrm>
          <a:prstGeom prst="rect">
            <a:avLst/>
          </a:prstGeom>
          <a:ln w="0">
            <a:noFill/>
          </a:ln>
        </p:spPr>
      </p:pic>
      <p:sp>
        <p:nvSpPr>
          <p:cNvPr id="236"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37"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1" lang="en-US" sz="1200" spc="-1" strike="noStrike">
                <a:solidFill>
                  <a:srgbClr val="000000"/>
                </a:solidFill>
                <a:latin typeface="Times New Roman"/>
                <a:ea typeface="Nunito-Regular"/>
              </a:rPr>
              <a:t>DELETE</a:t>
            </a:r>
            <a:r>
              <a:rPr b="1" lang="en-US" sz="1200" spc="-1" strike="noStrike">
                <a:solidFill>
                  <a:srgbClr val="000000"/>
                </a:solidFill>
                <a:latin typeface="Times New Roman"/>
                <a:ea typeface="Nunito-Regular"/>
              </a:rPr>
              <a:t>:</a:t>
            </a:r>
            <a:br>
              <a:rPr sz="1200"/>
            </a:br>
            <a:br>
              <a:rPr sz="1200"/>
            </a:br>
            <a:r>
              <a:rPr b="0" lang="en-US" sz="1200" spc="-1" strike="noStrike">
                <a:solidFill>
                  <a:srgbClr val="000000"/>
                </a:solidFill>
                <a:latin typeface="Times New Roman"/>
                <a:ea typeface="Verdana"/>
              </a:rPr>
              <a:t>The </a:t>
            </a:r>
            <a:r>
              <a:rPr b="0" lang="en-US" sz="1200" spc="-1" strike="noStrike">
                <a:solidFill>
                  <a:srgbClr val="d1002e"/>
                </a:solidFill>
                <a:latin typeface="Times New Roman"/>
                <a:ea typeface="Nunito-Regular"/>
              </a:rPr>
              <a:t>DELETE</a:t>
            </a:r>
            <a:r>
              <a:rPr b="0" lang="en-US" sz="1200" spc="-1" strike="noStrike">
                <a:solidFill>
                  <a:srgbClr val="000000"/>
                </a:solidFill>
                <a:latin typeface="Times New Roman"/>
                <a:ea typeface="Verdana"/>
              </a:rPr>
              <a:t> statement is used to delete existing records in a table.</a:t>
            </a:r>
            <a:br>
              <a:rPr sz="1200"/>
            </a:br>
            <a:br>
              <a:rPr sz="1200"/>
            </a:br>
            <a:r>
              <a:rPr b="0" lang="en-US" sz="1200" spc="-1" strike="noStrike">
                <a:solidFill>
                  <a:srgbClr val="fb0007"/>
                </a:solidFill>
                <a:latin typeface="Times New Roman"/>
                <a:ea typeface="Nunito-Regular"/>
              </a:rPr>
              <a:t>Before DELETE performed</a:t>
            </a:r>
            <a:r>
              <a:rPr b="0" lang="en-US" sz="1200" spc="-1" strike="noStrike">
                <a:solidFill>
                  <a:srgbClr val="000000"/>
                </a:solidFill>
                <a:latin typeface="Times New Roman"/>
                <a:ea typeface="Menlo-Regular"/>
              </a:rPr>
              <a:t>:</a:t>
            </a:r>
            <a:endParaRPr b="0" lang="en-US" sz="1200" spc="-1" strike="noStrike">
              <a:solidFill>
                <a:srgbClr val="000000"/>
              </a:solidFill>
              <a:latin typeface="Arial"/>
            </a:endParaRPr>
          </a:p>
        </p:txBody>
      </p:sp>
      <p:sp>
        <p:nvSpPr>
          <p:cNvPr id="238" name="PlaceHolder 34"/>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pic>
        <p:nvPicPr>
          <p:cNvPr id="239" name="" descr=""/>
          <p:cNvPicPr/>
          <p:nvPr/>
        </p:nvPicPr>
        <p:blipFill>
          <a:blip r:embed="rId2"/>
          <a:stretch/>
        </p:blipFill>
        <p:spPr>
          <a:xfrm>
            <a:off x="2743200" y="2992320"/>
            <a:ext cx="5734440" cy="226548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0" name="" descr=""/>
          <p:cNvPicPr/>
          <p:nvPr/>
        </p:nvPicPr>
        <p:blipFill>
          <a:blip r:embed="rId1"/>
          <a:stretch/>
        </p:blipFill>
        <p:spPr>
          <a:xfrm>
            <a:off x="-19800" y="0"/>
            <a:ext cx="10073880" cy="5666040"/>
          </a:xfrm>
          <a:prstGeom prst="rect">
            <a:avLst/>
          </a:prstGeom>
          <a:ln w="0">
            <a:noFill/>
          </a:ln>
        </p:spPr>
      </p:pic>
      <p:sp>
        <p:nvSpPr>
          <p:cNvPr id="241"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42"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SQL(Structured Query Language):</a:t>
            </a:r>
            <a:br>
              <a:rPr sz="1200"/>
            </a:br>
            <a:br>
              <a:rPr sz="1200"/>
            </a:br>
            <a:r>
              <a:rPr b="1" lang="en-US" sz="1200" spc="-1" strike="noStrike">
                <a:solidFill>
                  <a:srgbClr val="000000"/>
                </a:solidFill>
                <a:latin typeface="Times New Roman"/>
                <a:ea typeface="Nunito-Regular"/>
              </a:rPr>
              <a:t>DELETE</a:t>
            </a:r>
            <a:r>
              <a:rPr b="1" lang="en-US" sz="1200" spc="-1" strike="noStrike">
                <a:solidFill>
                  <a:srgbClr val="000000"/>
                </a:solidFill>
                <a:latin typeface="Times New Roman"/>
                <a:ea typeface="Nunito-Regular"/>
              </a:rPr>
              <a:t>:</a:t>
            </a:r>
            <a:br>
              <a:rPr sz="1200"/>
            </a:br>
            <a:br>
              <a:rPr sz="1200"/>
            </a:br>
            <a:r>
              <a:rPr b="0" lang="en-US" sz="1200" spc="-1" strike="noStrike">
                <a:solidFill>
                  <a:srgbClr val="000000"/>
                </a:solidFill>
                <a:latin typeface="Times New Roman"/>
                <a:ea typeface="Verdana"/>
              </a:rPr>
              <a:t>The </a:t>
            </a:r>
            <a:r>
              <a:rPr b="0" lang="en-US" sz="1200" spc="-1" strike="noStrike">
                <a:solidFill>
                  <a:srgbClr val="d1002e"/>
                </a:solidFill>
                <a:latin typeface="Times New Roman"/>
                <a:ea typeface="Nunito-Regular"/>
              </a:rPr>
              <a:t>DELETE</a:t>
            </a:r>
            <a:r>
              <a:rPr b="0" lang="en-US" sz="1200" spc="-1" strike="noStrike">
                <a:solidFill>
                  <a:srgbClr val="000000"/>
                </a:solidFill>
                <a:latin typeface="Times New Roman"/>
                <a:ea typeface="Verdana"/>
              </a:rPr>
              <a:t> statement is used to delete existing records in a table.</a:t>
            </a:r>
            <a:br>
              <a:rPr sz="1200"/>
            </a:br>
            <a:br>
              <a:rPr sz="1200"/>
            </a:br>
            <a:r>
              <a:rPr b="0" lang="en-US" sz="1200" spc="-1" strike="noStrike">
                <a:solidFill>
                  <a:srgbClr val="fb0007"/>
                </a:solidFill>
                <a:latin typeface="Times New Roman"/>
                <a:ea typeface="Nunito-Regular"/>
              </a:rPr>
              <a:t> </a:t>
            </a:r>
            <a:r>
              <a:rPr b="0" lang="en-US" sz="1200" spc="-1" strike="noStrike">
                <a:solidFill>
                  <a:srgbClr val="fb0007"/>
                </a:solidFill>
                <a:latin typeface="Times New Roman"/>
                <a:ea typeface="Nunito-Regular"/>
              </a:rPr>
              <a:t>After </a:t>
            </a:r>
            <a:r>
              <a:rPr b="0" lang="en-US" sz="1200" spc="-1" strike="noStrike">
                <a:solidFill>
                  <a:srgbClr val="fb0007"/>
                </a:solidFill>
                <a:latin typeface="Times New Roman"/>
                <a:ea typeface="Nunito-Regular"/>
              </a:rPr>
              <a:t>DELETE performed</a:t>
            </a:r>
            <a:r>
              <a:rPr b="0" lang="en-US" sz="1200" spc="-1" strike="noStrike">
                <a:solidFill>
                  <a:srgbClr val="000000"/>
                </a:solidFill>
                <a:latin typeface="Times New Roman"/>
                <a:ea typeface="Menlo-Regular"/>
              </a:rPr>
              <a:t>:</a:t>
            </a:r>
            <a:endParaRPr b="0" lang="en-US" sz="1200" spc="-1" strike="noStrike">
              <a:solidFill>
                <a:srgbClr val="000000"/>
              </a:solidFill>
              <a:latin typeface="Arial"/>
            </a:endParaRPr>
          </a:p>
        </p:txBody>
      </p:sp>
      <p:sp>
        <p:nvSpPr>
          <p:cNvPr id="243" name="PlaceHolder 37"/>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pic>
        <p:nvPicPr>
          <p:cNvPr id="244" name="" descr=""/>
          <p:cNvPicPr/>
          <p:nvPr/>
        </p:nvPicPr>
        <p:blipFill>
          <a:blip r:embed="rId2"/>
          <a:stretch/>
        </p:blipFill>
        <p:spPr>
          <a:xfrm>
            <a:off x="1600200" y="3090240"/>
            <a:ext cx="6877440" cy="2167560"/>
          </a:xfrm>
          <a:prstGeom prst="rect">
            <a:avLst/>
          </a:prstGeom>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 name="" descr=""/>
          <p:cNvPicPr/>
          <p:nvPr/>
        </p:nvPicPr>
        <p:blipFill>
          <a:blip r:embed="rId1"/>
          <a:stretch/>
        </p:blipFill>
        <p:spPr>
          <a:xfrm>
            <a:off x="-19800" y="0"/>
            <a:ext cx="10073880" cy="5666040"/>
          </a:xfrm>
          <a:prstGeom prst="rect">
            <a:avLst/>
          </a:prstGeom>
          <a:ln w="0">
            <a:noFill/>
          </a:ln>
        </p:spPr>
      </p:pic>
      <p:sp>
        <p:nvSpPr>
          <p:cNvPr id="246"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47"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Arial"/>
              </a:rPr>
              <a:t>Database Transactions:</a:t>
            </a:r>
            <a:br>
              <a:rPr sz="1200"/>
            </a:br>
            <a:br>
              <a:rPr sz="1200"/>
            </a:br>
            <a:r>
              <a:rPr b="0" lang="en-US" sz="1200" spc="-1" strike="noStrike">
                <a:solidFill>
                  <a:srgbClr val="000000"/>
                </a:solidFill>
                <a:latin typeface="Arial"/>
              </a:rPr>
              <a:t>Why need it:</a:t>
            </a:r>
            <a:br>
              <a:rPr sz="1200"/>
            </a:br>
            <a:br>
              <a:rPr sz="1200"/>
            </a:br>
            <a:r>
              <a:rPr b="0" lang="en-US" sz="1200" spc="-1" strike="noStrike">
                <a:solidFill>
                  <a:srgbClr val="000000"/>
                </a:solidFill>
                <a:latin typeface="Arial"/>
              </a:rPr>
              <a:t>Technical problems such as power failures, hardware malfunction and network instability are unavoidable. A transaction ensures that the outcome would be reliable by bringing back the original state in case of technical problems.</a:t>
            </a:r>
            <a:br>
              <a:rPr sz="1200"/>
            </a:br>
            <a:r>
              <a:rPr b="0" lang="en-US" sz="1200" spc="-1" strike="noStrike">
                <a:solidFill>
                  <a:srgbClr val="000000"/>
                </a:solidFill>
                <a:latin typeface="Arial"/>
              </a:rPr>
              <a:t> </a:t>
            </a:r>
            <a:endParaRPr b="0" lang="en-US" sz="1200" spc="-1" strike="noStrike">
              <a:solidFill>
                <a:srgbClr val="000000"/>
              </a:solidFill>
              <a:latin typeface="Arial"/>
            </a:endParaRPr>
          </a:p>
        </p:txBody>
      </p:sp>
      <p:sp>
        <p:nvSpPr>
          <p:cNvPr id="248" name="PlaceHolder 43"/>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pic>
        <p:nvPicPr>
          <p:cNvPr id="249" name="" descr=""/>
          <p:cNvPicPr/>
          <p:nvPr/>
        </p:nvPicPr>
        <p:blipFill>
          <a:blip r:embed="rId2"/>
          <a:srcRect l="5492" t="1754" r="12092" b="11"/>
          <a:stretch/>
        </p:blipFill>
        <p:spPr>
          <a:xfrm>
            <a:off x="6172560" y="2971800"/>
            <a:ext cx="3428640" cy="2514240"/>
          </a:xfrm>
          <a:prstGeom prst="rect">
            <a:avLst/>
          </a:prstGeom>
          <a:ln w="0">
            <a:noFill/>
          </a:ln>
        </p:spPr>
      </p:pic>
      <p:pic>
        <p:nvPicPr>
          <p:cNvPr id="250" name="" descr=""/>
          <p:cNvPicPr/>
          <p:nvPr/>
        </p:nvPicPr>
        <p:blipFill>
          <a:blip r:embed="rId3"/>
          <a:stretch/>
        </p:blipFill>
        <p:spPr>
          <a:xfrm>
            <a:off x="685800" y="3200400"/>
            <a:ext cx="3370680" cy="1646640"/>
          </a:xfrm>
          <a:prstGeom prst="rect">
            <a:avLst/>
          </a:prstGeom>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1" name="" descr=""/>
          <p:cNvPicPr/>
          <p:nvPr/>
        </p:nvPicPr>
        <p:blipFill>
          <a:blip r:embed="rId1"/>
          <a:stretch/>
        </p:blipFill>
        <p:spPr>
          <a:xfrm>
            <a:off x="-19800" y="0"/>
            <a:ext cx="10073880" cy="5666040"/>
          </a:xfrm>
          <a:prstGeom prst="rect">
            <a:avLst/>
          </a:prstGeom>
          <a:ln w="0">
            <a:noFill/>
          </a:ln>
        </p:spPr>
      </p:pic>
      <p:sp>
        <p:nvSpPr>
          <p:cNvPr id="252"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53"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DATA CENTRE:</a:t>
            </a:r>
            <a:br>
              <a:rPr sz="1200"/>
            </a:br>
            <a:br>
              <a:rPr sz="1200"/>
            </a:br>
            <a:r>
              <a:rPr b="0" lang="en-US" sz="1200" spc="-1" strike="noStrike">
                <a:solidFill>
                  <a:srgbClr val="000000"/>
                </a:solidFill>
                <a:latin typeface="Times New Roman"/>
                <a:ea typeface="Nunito-Regular"/>
              </a:rPr>
              <a:t>Any Organization stores and accesses its data from multiple locations,leading to inconsistency in the data. Hence, It is essential to keep the data in a centralized repository, and a data center does exactly this. A data center is a facility that centralizes an organization's shared IT operations and equipment for the storage, processing and distribution of data and applications. Data centers are essential to continuity of day to day operations. Hence the Security and reliably of Data centers is always a top priority for for any organization.</a:t>
            </a:r>
            <a:endParaRPr b="0" lang="en-US" sz="1200" spc="-1" strike="noStrike">
              <a:solidFill>
                <a:srgbClr val="000000"/>
              </a:solidFill>
              <a:latin typeface="Arial"/>
            </a:endParaRPr>
          </a:p>
        </p:txBody>
      </p:sp>
      <p:sp>
        <p:nvSpPr>
          <p:cNvPr id="254" name="PlaceHolder 31"/>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pic>
        <p:nvPicPr>
          <p:cNvPr id="255" name="" descr=""/>
          <p:cNvPicPr/>
          <p:nvPr/>
        </p:nvPicPr>
        <p:blipFill>
          <a:blip r:embed="rId2"/>
          <a:stretch/>
        </p:blipFill>
        <p:spPr>
          <a:xfrm>
            <a:off x="5502960" y="2971800"/>
            <a:ext cx="3412440" cy="2274840"/>
          </a:xfrm>
          <a:prstGeom prst="rect">
            <a:avLst/>
          </a:prstGeom>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 name="" descr=""/>
          <p:cNvPicPr/>
          <p:nvPr/>
        </p:nvPicPr>
        <p:blipFill>
          <a:blip r:embed="rId1"/>
          <a:stretch/>
        </p:blipFill>
        <p:spPr>
          <a:xfrm>
            <a:off x="-19800" y="0"/>
            <a:ext cx="10073880" cy="5666040"/>
          </a:xfrm>
          <a:prstGeom prst="rect">
            <a:avLst/>
          </a:prstGeom>
          <a:ln w="0">
            <a:noFill/>
          </a:ln>
        </p:spPr>
      </p:pic>
      <p:sp>
        <p:nvSpPr>
          <p:cNvPr id="257"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58" name="PlaceHolder 2"/>
          <p:cNvSpPr>
            <a:spLocks noGrp="1"/>
          </p:cNvSpPr>
          <p:nvPr>
            <p:ph/>
          </p:nvPr>
        </p:nvSpPr>
        <p:spPr>
          <a:xfrm>
            <a:off x="457200" y="1283040"/>
            <a:ext cx="9066240" cy="397476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Database Management System </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spcBef>
                <a:spcPts val="1414"/>
              </a:spcBef>
              <a:buClr>
                <a:srgbClr val="000000"/>
              </a:buClr>
              <a:buSzPct val="45000"/>
              <a:buFont typeface="Wingdings" charset="2"/>
              <a:buChar char=""/>
            </a:pPr>
            <a:r>
              <a:rPr b="0" lang="en-US" sz="1200" spc="-1" strike="noStrike">
                <a:solidFill>
                  <a:srgbClr val="000000"/>
                </a:solidFill>
                <a:latin typeface="Times New Roman"/>
                <a:ea typeface="Nunito-Regular"/>
              </a:rPr>
              <a:t>CLOUD SERVICES:</a:t>
            </a:r>
            <a:br>
              <a:rPr sz="1200"/>
            </a:br>
            <a:br>
              <a:rPr sz="1200"/>
            </a:br>
            <a:r>
              <a:rPr b="0" lang="en-US" sz="1200" spc="-1" strike="noStrike">
                <a:solidFill>
                  <a:srgbClr val="000000"/>
                </a:solidFill>
                <a:latin typeface="Times New Roman"/>
                <a:ea typeface="Nunito-Regular"/>
              </a:rPr>
              <a:t>A cloud database service is built and accessed through a cloud platform&gt;</a:t>
            </a:r>
            <a:br>
              <a:rPr sz="1200"/>
            </a:br>
            <a:r>
              <a:rPr b="0" lang="en-US" sz="1200" spc="-1" strike="noStrike">
                <a:solidFill>
                  <a:srgbClr val="000000"/>
                </a:solidFill>
                <a:latin typeface="Times New Roman"/>
                <a:ea typeface="Nunito-Regular"/>
              </a:rPr>
              <a:t>It servers many of the same function as a traditional database with added flexibility of cloud computing.</a:t>
            </a:r>
            <a:br>
              <a:rPr sz="1200"/>
            </a:br>
            <a:r>
              <a:rPr b="0" lang="en-US" sz="1200" spc="-1" strike="noStrike">
                <a:solidFill>
                  <a:srgbClr val="000000"/>
                </a:solidFill>
                <a:latin typeface="Times New Roman"/>
              </a:rPr>
              <a:t> </a:t>
            </a:r>
            <a:endParaRPr b="0" lang="en-US" sz="1200" spc="-1" strike="noStrike">
              <a:solidFill>
                <a:srgbClr val="000000"/>
              </a:solidFill>
              <a:latin typeface="Arial"/>
            </a:endParaRPr>
          </a:p>
        </p:txBody>
      </p:sp>
      <p:sp>
        <p:nvSpPr>
          <p:cNvPr id="259" name="PlaceHolder 40"/>
          <p:cNvSpPr txBox="1"/>
          <p:nvPr/>
        </p:nvSpPr>
        <p:spPr>
          <a:xfrm>
            <a:off x="7772400" y="3429000"/>
            <a:ext cx="1371600" cy="228600"/>
          </a:xfrm>
          <a:prstGeom prst="rect">
            <a:avLst/>
          </a:prstGeom>
          <a:noFill/>
          <a:ln w="0">
            <a:noFill/>
          </a:ln>
        </p:spPr>
        <p:txBody>
          <a:bodyPr lIns="0" rIns="0" tIns="0" bIns="0" anchor="ctr">
            <a:noAutofit/>
          </a:bodyPr>
          <a:p>
            <a:pPr algn="ctr"/>
            <a:endParaRPr b="0" lang="en-US" sz="1400" spc="-1" strike="noStrike">
              <a:solidFill>
                <a:srgbClr val="000000"/>
              </a:solidFill>
              <a:latin typeface="Arial"/>
            </a:endParaRPr>
          </a:p>
        </p:txBody>
      </p:sp>
      <p:pic>
        <p:nvPicPr>
          <p:cNvPr id="260" name="" descr=""/>
          <p:cNvPicPr/>
          <p:nvPr/>
        </p:nvPicPr>
        <p:blipFill>
          <a:blip r:embed="rId2"/>
          <a:stretch/>
        </p:blipFill>
        <p:spPr>
          <a:xfrm>
            <a:off x="473760" y="3164760"/>
            <a:ext cx="3412440" cy="1864440"/>
          </a:xfrm>
          <a:prstGeom prst="rect">
            <a:avLst/>
          </a:prstGeom>
          <a:ln w="0">
            <a:noFill/>
          </a:ln>
        </p:spPr>
      </p:pic>
      <p:pic>
        <p:nvPicPr>
          <p:cNvPr id="261" name="" descr=""/>
          <p:cNvPicPr/>
          <p:nvPr/>
        </p:nvPicPr>
        <p:blipFill>
          <a:blip r:embed="rId3"/>
          <a:stretch/>
        </p:blipFill>
        <p:spPr>
          <a:xfrm>
            <a:off x="5943600" y="2743200"/>
            <a:ext cx="2868480" cy="223668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2" name="" descr=""/>
          <p:cNvPicPr/>
          <p:nvPr/>
        </p:nvPicPr>
        <p:blipFill>
          <a:blip r:embed="rId1"/>
          <a:stretch/>
        </p:blipFill>
        <p:spPr>
          <a:xfrm>
            <a:off x="0" y="360"/>
            <a:ext cx="10073880" cy="5666040"/>
          </a:xfrm>
          <a:prstGeom prst="rect">
            <a:avLst/>
          </a:prstGeom>
          <a:ln w="0">
            <a:noFill/>
          </a:ln>
        </p:spPr>
      </p:pic>
      <p:sp>
        <p:nvSpPr>
          <p:cNvPr id="263"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264" name=""/>
          <p:cNvSpPr/>
          <p:nvPr/>
        </p:nvSpPr>
        <p:spPr>
          <a:xfrm>
            <a:off x="673200" y="2056680"/>
            <a:ext cx="8694000" cy="17370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600" spc="-1" strike="noStrike">
                <a:solidFill>
                  <a:srgbClr val="000000"/>
                </a:solidFill>
                <a:latin typeface="Times New Roman"/>
                <a:ea typeface="TimesNewRomanPS-BoldMT"/>
              </a:rPr>
              <a:t>Any questions?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5" name="" descr=""/>
          <p:cNvPicPr/>
          <p:nvPr/>
        </p:nvPicPr>
        <p:blipFill>
          <a:blip r:embed="rId1"/>
          <a:stretch/>
        </p:blipFill>
        <p:spPr>
          <a:xfrm>
            <a:off x="720" y="0"/>
            <a:ext cx="10073880" cy="5666040"/>
          </a:xfrm>
          <a:prstGeom prst="rect">
            <a:avLst/>
          </a:prstGeom>
          <a:ln w="0">
            <a:noFill/>
          </a:ln>
        </p:spPr>
      </p:pic>
      <p:sp>
        <p:nvSpPr>
          <p:cNvPr id="266" name=""/>
          <p:cNvSpPr/>
          <p:nvPr/>
        </p:nvSpPr>
        <p:spPr>
          <a:xfrm>
            <a:off x="502200" y="2513880"/>
            <a:ext cx="9069480" cy="594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3600" spc="-1" strike="noStrike">
                <a:solidFill>
                  <a:srgbClr val="000000"/>
                </a:solidFill>
                <a:latin typeface="Times New Roman"/>
                <a:ea typeface="DejaVu Sans"/>
              </a:rPr>
              <a:t>Thank you</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 descr=""/>
          <p:cNvPicPr/>
          <p:nvPr/>
        </p:nvPicPr>
        <p:blipFill>
          <a:blip r:embed="rId1"/>
          <a:stretch/>
        </p:blipFill>
        <p:spPr>
          <a:xfrm>
            <a:off x="360" y="0"/>
            <a:ext cx="10073880" cy="5666040"/>
          </a:xfrm>
          <a:prstGeom prst="rect">
            <a:avLst/>
          </a:prstGeom>
          <a:ln w="0">
            <a:noFill/>
          </a:ln>
        </p:spPr>
      </p:pic>
      <p:sp>
        <p:nvSpPr>
          <p:cNvPr id="94"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95" name="PlaceHolder 2"/>
          <p:cNvSpPr>
            <a:spLocks noGrp="1"/>
          </p:cNvSpPr>
          <p:nvPr>
            <p:ph/>
          </p:nvPr>
        </p:nvSpPr>
        <p:spPr>
          <a:xfrm>
            <a:off x="685440" y="1511640"/>
            <a:ext cx="9066240" cy="328572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TimesNewRomanPS-BoldMT"/>
              </a:rPr>
              <a:t>What happens when you on a computer:</a:t>
            </a:r>
            <a:br>
              <a:rPr sz="1200"/>
            </a:br>
            <a:r>
              <a:rPr b="0" lang="en-US" sz="1200" spc="-1" strike="noStrike">
                <a:solidFill>
                  <a:srgbClr val="000000"/>
                </a:solidFill>
                <a:latin typeface="Times New Roman"/>
                <a:ea typeface="TimesNewRomanPS-BoldMT"/>
              </a:rPr>
              <a:t>When we power on a computer, the switch sends electricity to the motherboard. If the power supply is adequate, </a:t>
            </a:r>
            <a:r>
              <a:rPr b="1" lang="en-US" sz="1200" spc="-1" strike="noStrike">
                <a:solidFill>
                  <a:srgbClr val="000000"/>
                </a:solidFill>
                <a:highlight>
                  <a:srgbClr val="ffff00"/>
                </a:highlight>
                <a:latin typeface="Times New Roman"/>
                <a:ea typeface="TimesNewRomanPS-BoldMT"/>
              </a:rPr>
              <a:t>the BIOS</a:t>
            </a:r>
            <a:r>
              <a:rPr b="0" lang="en-US" sz="1200" spc="-1" strike="noStrike">
                <a:solidFill>
                  <a:srgbClr val="000000"/>
                </a:solidFill>
                <a:latin typeface="Times New Roman"/>
                <a:ea typeface="TimesNewRomanPS-BoldMT"/>
              </a:rPr>
              <a:t> (Basic Input/Output System) chip takes over. It checks for the proper functioning of basic input and output devices and the system is booted. The process of loading the operating system into main memory is called </a:t>
            </a:r>
            <a:r>
              <a:rPr b="1" lang="en-US" sz="1200" spc="-1" strike="noStrike">
                <a:solidFill>
                  <a:srgbClr val="000000"/>
                </a:solidFill>
                <a:highlight>
                  <a:srgbClr val="ffff00"/>
                </a:highlight>
                <a:latin typeface="Times New Roman"/>
                <a:ea typeface="TimesNewRomanPS-BoldMT"/>
              </a:rPr>
              <a:t>booting</a:t>
            </a:r>
            <a:r>
              <a:rPr b="0" lang="en-US" sz="1200" spc="-1" strike="noStrike">
                <a:solidFill>
                  <a:srgbClr val="000000"/>
                </a:solidFill>
                <a:latin typeface="Times New Roman"/>
                <a:ea typeface="TimesNewRomanPS-BoldMT"/>
              </a:rPr>
              <a:t>.</a:t>
            </a:r>
            <a:br>
              <a:rPr sz="1200"/>
            </a:br>
            <a:br>
              <a:rPr sz="1200"/>
            </a:br>
            <a:r>
              <a:rPr b="0" lang="en-US" sz="1200" spc="-1" strike="noStrike">
                <a:solidFill>
                  <a:srgbClr val="000000"/>
                </a:solidFill>
                <a:latin typeface="Times New Roman"/>
                <a:ea typeface="TimesNewRomanPS-BoldMT"/>
              </a:rPr>
              <a:t> </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 descr=""/>
          <p:cNvPicPr/>
          <p:nvPr/>
        </p:nvPicPr>
        <p:blipFill>
          <a:blip r:embed="rId1"/>
          <a:stretch/>
        </p:blipFill>
        <p:spPr>
          <a:xfrm>
            <a:off x="360" y="0"/>
            <a:ext cx="10073880" cy="5666040"/>
          </a:xfrm>
          <a:prstGeom prst="rect">
            <a:avLst/>
          </a:prstGeom>
          <a:ln w="0">
            <a:noFill/>
          </a:ln>
        </p:spPr>
      </p:pic>
      <p:sp>
        <p:nvSpPr>
          <p:cNvPr id="97"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98" name="PlaceHolder 2"/>
          <p:cNvSpPr>
            <a:spLocks noGrp="1"/>
          </p:cNvSpPr>
          <p:nvPr>
            <p:ph/>
          </p:nvPr>
        </p:nvSpPr>
        <p:spPr>
          <a:xfrm>
            <a:off x="685440" y="1284120"/>
            <a:ext cx="9066240" cy="328572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 ARCHITECTURE :</a:t>
            </a:r>
            <a:endParaRPr b="0" lang="en-US" sz="1400" spc="-1" strike="noStrike">
              <a:solidFill>
                <a:srgbClr val="000000"/>
              </a:solidFill>
              <a:latin typeface="Arial"/>
            </a:endParaRPr>
          </a:p>
          <a:p>
            <a:pPr marL="360000" indent="0" algn="just">
              <a:lnSpc>
                <a:spcPct val="100000"/>
              </a:lnSpc>
              <a:spcBef>
                <a:spcPts val="1417"/>
              </a:spcBef>
              <a:buNone/>
              <a:tabLst>
                <a:tab algn="l" pos="0"/>
              </a:tabLst>
            </a:pPr>
            <a:endParaRPr b="0" lang="en-US" sz="1200" spc="-1" strike="noStrike">
              <a:solidFill>
                <a:srgbClr val="000000"/>
              </a:solidFill>
              <a:latin typeface="Arial"/>
            </a:endParaRPr>
          </a:p>
        </p:txBody>
      </p:sp>
      <p:pic>
        <p:nvPicPr>
          <p:cNvPr id="99" name="" descr=""/>
          <p:cNvPicPr/>
          <p:nvPr/>
        </p:nvPicPr>
        <p:blipFill>
          <a:blip r:embed="rId2"/>
          <a:stretch/>
        </p:blipFill>
        <p:spPr>
          <a:xfrm>
            <a:off x="2961720" y="1680480"/>
            <a:ext cx="4349160" cy="3257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 descr=""/>
          <p:cNvPicPr/>
          <p:nvPr/>
        </p:nvPicPr>
        <p:blipFill>
          <a:blip r:embed="rId1"/>
          <a:stretch/>
        </p:blipFill>
        <p:spPr>
          <a:xfrm>
            <a:off x="0" y="0"/>
            <a:ext cx="10073880" cy="5666040"/>
          </a:xfrm>
          <a:prstGeom prst="rect">
            <a:avLst/>
          </a:prstGeom>
          <a:ln w="0">
            <a:noFill/>
          </a:ln>
        </p:spPr>
      </p:pic>
      <p:sp>
        <p:nvSpPr>
          <p:cNvPr id="101"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02" name=""/>
          <p:cNvSpPr/>
          <p:nvPr/>
        </p:nvSpPr>
        <p:spPr>
          <a:xfrm>
            <a:off x="685440" y="1371240"/>
            <a:ext cx="8682120" cy="38836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br>
              <a:rPr sz="1400"/>
            </a:br>
            <a:endParaRPr b="0" lang="en-US" sz="1400" spc="-1" strike="noStrike">
              <a:solidFill>
                <a:srgbClr val="000000"/>
              </a:solidFill>
              <a:latin typeface="Arial"/>
            </a:endParaRPr>
          </a:p>
        </p:txBody>
      </p:sp>
      <p:sp>
        <p:nvSpPr>
          <p:cNvPr id="103" name=""/>
          <p:cNvSpPr/>
          <p:nvPr/>
        </p:nvSpPr>
        <p:spPr>
          <a:xfrm>
            <a:off x="685440" y="1084320"/>
            <a:ext cx="4340520" cy="285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400" spc="-1" strike="noStrike">
                <a:solidFill>
                  <a:srgbClr val="000000"/>
                </a:solidFill>
                <a:latin typeface="Times New Roman"/>
                <a:ea typeface="TimesNewRomanPS-BoldMT"/>
              </a:rPr>
              <a:t>Operating System functions:</a:t>
            </a:r>
            <a:endParaRPr b="0" lang="en-US" sz="1400" spc="-1" strike="noStrike">
              <a:solidFill>
                <a:srgbClr val="000000"/>
              </a:solidFill>
              <a:latin typeface="Arial"/>
            </a:endParaRPr>
          </a:p>
        </p:txBody>
      </p:sp>
      <p:pic>
        <p:nvPicPr>
          <p:cNvPr id="104" name="" descr=""/>
          <p:cNvPicPr/>
          <p:nvPr/>
        </p:nvPicPr>
        <p:blipFill>
          <a:blip r:embed="rId2"/>
          <a:stretch/>
        </p:blipFill>
        <p:spPr>
          <a:xfrm>
            <a:off x="2296080" y="1557000"/>
            <a:ext cx="5483160" cy="38894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 descr=""/>
          <p:cNvPicPr/>
          <p:nvPr/>
        </p:nvPicPr>
        <p:blipFill>
          <a:blip r:embed="rId1"/>
          <a:stretch/>
        </p:blipFill>
        <p:spPr>
          <a:xfrm>
            <a:off x="360" y="0"/>
            <a:ext cx="10073880" cy="5666040"/>
          </a:xfrm>
          <a:prstGeom prst="rect">
            <a:avLst/>
          </a:prstGeom>
          <a:ln w="0">
            <a:noFill/>
          </a:ln>
        </p:spPr>
      </p:pic>
      <p:sp>
        <p:nvSpPr>
          <p:cNvPr id="106"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07" name="PlaceHolder 2"/>
          <p:cNvSpPr>
            <a:spLocks noGrp="1"/>
          </p:cNvSpPr>
          <p:nvPr>
            <p:ph/>
          </p:nvPr>
        </p:nvSpPr>
        <p:spPr>
          <a:xfrm>
            <a:off x="685440" y="1511640"/>
            <a:ext cx="9066240" cy="328572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Functions of os:</a:t>
            </a:r>
            <a:br>
              <a:rPr sz="1200"/>
            </a:br>
            <a:br>
              <a:rPr sz="1200"/>
            </a:br>
            <a:r>
              <a:rPr b="0" lang="en-US" sz="1200" spc="-1" strike="noStrike">
                <a:solidFill>
                  <a:srgbClr val="000000"/>
                </a:solidFill>
                <a:latin typeface="Times New Roman"/>
                <a:ea typeface="Nunito-Regular"/>
              </a:rPr>
              <a:t>Process management: </a:t>
            </a:r>
            <a:br>
              <a:rPr sz="1200"/>
            </a:br>
            <a:r>
              <a:rPr b="0" lang="en-US" sz="1200" spc="-1" strike="noStrike">
                <a:solidFill>
                  <a:srgbClr val="000000"/>
                </a:solidFill>
                <a:latin typeface="Times New Roman"/>
                <a:ea typeface="Nunito-Regular"/>
              </a:rPr>
              <a:t>1. A </a:t>
            </a:r>
            <a:r>
              <a:rPr b="1" lang="en-US" sz="1200" spc="-1" strike="noStrike">
                <a:solidFill>
                  <a:srgbClr val="000000"/>
                </a:solidFill>
                <a:highlight>
                  <a:srgbClr val="ffff00"/>
                </a:highlight>
                <a:latin typeface="Times New Roman"/>
                <a:ea typeface="Nunito-Regular"/>
              </a:rPr>
              <a:t>process</a:t>
            </a:r>
            <a:r>
              <a:rPr b="0" lang="en-US" sz="1200" spc="-1" strike="noStrike">
                <a:solidFill>
                  <a:srgbClr val="000000"/>
                </a:solidFill>
                <a:latin typeface="Times New Roman"/>
                <a:ea typeface="Nunito-Regular"/>
              </a:rPr>
              <a:t> is a program in </a:t>
            </a:r>
            <a:r>
              <a:rPr b="1" lang="en-US" sz="1200" spc="-1" strike="noStrike">
                <a:solidFill>
                  <a:srgbClr val="000000"/>
                </a:solidFill>
                <a:highlight>
                  <a:srgbClr val="ffff00"/>
                </a:highlight>
                <a:latin typeface="Times New Roman"/>
                <a:ea typeface="Nunito-Regular"/>
              </a:rPr>
              <a:t>execution</a:t>
            </a:r>
            <a:r>
              <a:rPr b="0" lang="en-US" sz="1200" spc="-1" strike="noStrike">
                <a:solidFill>
                  <a:srgbClr val="000000"/>
                </a:solidFill>
                <a:latin typeface="Times New Roman"/>
                <a:ea typeface="Nunito-Regular"/>
              </a:rPr>
              <a:t>. A process requires some amount of memory, storage, computing(CPU) etc.. Creation , Execution and termination of process is required to carry out user actions.</a:t>
            </a:r>
            <a:br>
              <a:rPr sz="1200"/>
            </a:br>
            <a:r>
              <a:rPr b="0" lang="en-US" sz="1200" spc="-1" strike="noStrike">
                <a:solidFill>
                  <a:srgbClr val="000000"/>
                </a:solidFill>
                <a:latin typeface="Times New Roman"/>
                <a:ea typeface="Nunito-Regular"/>
              </a:rPr>
              <a:t>2. Checking which process are triggering which other process. Ensures that no 2 process request same resource.</a:t>
            </a:r>
            <a:br>
              <a:rPr sz="1200"/>
            </a:br>
            <a:r>
              <a:rPr b="0" lang="en-US" sz="1200" spc="-1" strike="noStrike">
                <a:solidFill>
                  <a:srgbClr val="000000"/>
                </a:solidFill>
                <a:latin typeface="Times New Roman"/>
                <a:ea typeface="Nunito-Regular"/>
              </a:rPr>
              <a:t>3. Managing all these user process is a essential thing to run all user programs and computer in a efficient and reliable way.   </a:t>
            </a:r>
            <a:br>
              <a:rPr sz="1200"/>
            </a:br>
            <a:r>
              <a:rPr b="0" lang="en-US" sz="1200" spc="-1" strike="noStrike">
                <a:solidFill>
                  <a:srgbClr val="000000"/>
                </a:solidFill>
                <a:latin typeface="Times New Roman"/>
                <a:ea typeface="Nunito-Regular"/>
              </a:rPr>
              <a:t> </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 descr=""/>
          <p:cNvPicPr/>
          <p:nvPr/>
        </p:nvPicPr>
        <p:blipFill>
          <a:blip r:embed="rId1"/>
          <a:stretch/>
        </p:blipFill>
        <p:spPr>
          <a:xfrm>
            <a:off x="360" y="0"/>
            <a:ext cx="10073880" cy="5666040"/>
          </a:xfrm>
          <a:prstGeom prst="rect">
            <a:avLst/>
          </a:prstGeom>
          <a:ln w="0">
            <a:noFill/>
          </a:ln>
        </p:spPr>
      </p:pic>
      <p:sp>
        <p:nvSpPr>
          <p:cNvPr id="109" name="PlaceHolder 1"/>
          <p:cNvSpPr>
            <a:spLocks noGrp="1"/>
          </p:cNvSpPr>
          <p:nvPr>
            <p:ph type="title"/>
          </p:nvPr>
        </p:nvSpPr>
        <p:spPr>
          <a:xfrm>
            <a:off x="504000" y="225000"/>
            <a:ext cx="9066240" cy="94428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10" name="PlaceHolder 2"/>
          <p:cNvSpPr>
            <a:spLocks noGrp="1"/>
          </p:cNvSpPr>
          <p:nvPr>
            <p:ph/>
          </p:nvPr>
        </p:nvSpPr>
        <p:spPr>
          <a:xfrm>
            <a:off x="685440" y="1511640"/>
            <a:ext cx="9066240" cy="328572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1" lang="en-US" sz="1400" spc="-1" strike="noStrike">
                <a:solidFill>
                  <a:srgbClr val="000000"/>
                </a:solidFill>
                <a:latin typeface="Times New Roman"/>
                <a:ea typeface="TimesNewRomanPS-BoldMT"/>
              </a:rPr>
              <a:t>OPERATING SYSTEM:</a:t>
            </a:r>
            <a:endParaRPr b="0" lang="en-US" sz="1400" spc="-1" strike="noStrike">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algn="l" pos="0"/>
              </a:tabLst>
            </a:pPr>
            <a:r>
              <a:rPr b="0" lang="en-US" sz="1200" spc="-1" strike="noStrike">
                <a:solidFill>
                  <a:srgbClr val="000000"/>
                </a:solidFill>
                <a:latin typeface="Times New Roman"/>
                <a:ea typeface="Nunito-Regular"/>
              </a:rPr>
              <a:t>Functions of os:</a:t>
            </a:r>
            <a:br>
              <a:rPr sz="1200"/>
            </a:br>
            <a:br>
              <a:rPr sz="1200"/>
            </a:br>
            <a:r>
              <a:rPr b="0" lang="en-US" sz="1200" spc="-1" strike="noStrike">
                <a:solidFill>
                  <a:srgbClr val="000000"/>
                </a:solidFill>
                <a:latin typeface="Times New Roman"/>
                <a:ea typeface="Nunito-Regular"/>
              </a:rPr>
              <a:t>Memory management: </a:t>
            </a:r>
            <a:br>
              <a:rPr sz="1200"/>
            </a:br>
            <a:r>
              <a:rPr b="0" lang="en-US" sz="1200" spc="-1" strike="noStrike">
                <a:solidFill>
                  <a:srgbClr val="000000"/>
                </a:solidFill>
                <a:latin typeface="Times New Roman"/>
                <a:ea typeface="Nunito-Regular"/>
              </a:rPr>
              <a:t>1. Allocate and de-allocate memory before and after process execution.</a:t>
            </a:r>
            <a:br>
              <a:rPr sz="1200"/>
            </a:br>
            <a:r>
              <a:rPr b="0" lang="en-US" sz="1200" spc="-1" strike="noStrike">
                <a:solidFill>
                  <a:srgbClr val="000000"/>
                </a:solidFill>
                <a:latin typeface="Times New Roman"/>
                <a:ea typeface="Nunito-Regular"/>
              </a:rPr>
              <a:t>2. To keep track of used memory space by processes.</a:t>
            </a:r>
            <a:br>
              <a:rPr sz="1200"/>
            </a:br>
            <a:r>
              <a:rPr b="0" lang="en-US" sz="1200" spc="-1" strike="noStrike">
                <a:solidFill>
                  <a:srgbClr val="000000"/>
                </a:solidFill>
                <a:latin typeface="Times New Roman"/>
                <a:ea typeface="Nunito-Regular"/>
              </a:rPr>
              <a:t>3. To minimize </a:t>
            </a:r>
            <a:r>
              <a:rPr b="1" lang="en-US" sz="1200" spc="-1" strike="noStrike">
                <a:solidFill>
                  <a:srgbClr val="000000"/>
                </a:solidFill>
                <a:highlight>
                  <a:srgbClr val="ffff00"/>
                </a:highlight>
                <a:latin typeface="Times New Roman"/>
                <a:ea typeface="Nunito-Regular"/>
              </a:rPr>
              <a:t>fragmentation</a:t>
            </a:r>
            <a:r>
              <a:rPr b="0" lang="en-US" sz="1200" spc="-1" strike="noStrike">
                <a:solidFill>
                  <a:srgbClr val="000000"/>
                </a:solidFill>
                <a:latin typeface="Times New Roman"/>
                <a:ea typeface="Nunito-Regular"/>
              </a:rPr>
              <a:t> issues.</a:t>
            </a:r>
            <a:br>
              <a:rPr sz="1200"/>
            </a:br>
            <a:r>
              <a:rPr b="0" lang="en-US" sz="1200" spc="-1" strike="noStrike">
                <a:solidFill>
                  <a:srgbClr val="000000"/>
                </a:solidFill>
                <a:latin typeface="Times New Roman"/>
                <a:ea typeface="Nunito-Regular"/>
              </a:rPr>
              <a:t>4. To proper utilization of main memory.</a:t>
            </a:r>
            <a:br>
              <a:rPr sz="1200"/>
            </a:br>
            <a:r>
              <a:rPr b="0" lang="en-US" sz="1200" spc="-1" strike="noStrike">
                <a:solidFill>
                  <a:srgbClr val="000000"/>
                </a:solidFill>
                <a:latin typeface="Times New Roman"/>
                <a:ea typeface="Nunito-Regular"/>
              </a:rPr>
              <a:t>5. To maintain data integrity while executing of process.</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2156</TotalTime>
  <Application>LibreOffice/7.5.5.2$MacOSX_AARCH64 LibreOffice_project/ca8fe7424262805f223b9a2334bc7181abbcbf5e</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2023-08-04T07:54:55Z</dcterms:created>
  <dc:creator/>
  <dc:description/>
  <dc:language>en-US</dc:language>
  <cp:lastModifiedBy/>
  <dcterms:modified xsi:type="dcterms:W3CDTF">2023-08-07T12:13:10Z</dcterms:modified>
  <cp:revision>16</cp:revision>
  <dc:subject/>
  <dc:title>Mnrao_sir</dc:title>
</cp:coreProperties>
</file>

<file path=docProps/custom.xml><?xml version="1.0" encoding="utf-8"?>
<Properties xmlns="http://schemas.openxmlformats.org/officeDocument/2006/custom-properties" xmlns:vt="http://schemas.openxmlformats.org/officeDocument/2006/docPropsVTypes"/>
</file>