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6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y="5670550" cx="10080625"/>
  <p:notesSz cx="7772400" cy="10058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3" roundtripDataSignature="AMtx7mhpll2R01PeKc2tSbqlMmKVXfHQ0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D5EB770-E9B0-4480-AB5C-C2209C0F474A}">
  <a:tblStyle styleId="{AD5EB770-E9B0-4480-AB5C-C2209C0F474A}"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customschemas.google.com/relationships/presentationmetadata" Target="metadata"/><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77225" y="4777725"/>
            <a:ext cx="6217900" cy="45262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10: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0: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1: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12: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2: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13: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13: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14: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14: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15: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15: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16: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16: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17: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17: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18: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p18: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19: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19: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2: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20: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20: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p21: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21: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22: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22: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p23: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23: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24: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24: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p25: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7" name="Google Shape;367;p25: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p26: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26: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3: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3: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4: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4: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5: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5: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6: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6: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7: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7: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8: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8: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9:notes"/>
          <p:cNvSpPr txBox="1"/>
          <p:nvPr>
            <p:ph idx="1" type="body"/>
          </p:nvPr>
        </p:nvSpPr>
        <p:spPr>
          <a:xfrm>
            <a:off x="777225" y="4777725"/>
            <a:ext cx="6217900" cy="45262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9:notes"/>
          <p:cNvSpPr/>
          <p:nvPr>
            <p:ph idx="2" type="sldImg"/>
          </p:nvPr>
        </p:nvSpPr>
        <p:spPr>
          <a:xfrm>
            <a:off x="1295650" y="754375"/>
            <a:ext cx="5181850" cy="3771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1" name="Shape 11"/>
        <p:cNvGrpSpPr/>
        <p:nvPr/>
      </p:nvGrpSpPr>
      <p:grpSpPr>
        <a:xfrm>
          <a:off x="0" y="0"/>
          <a:ext cx="0" cy="0"/>
          <a:chOff x="0" y="0"/>
          <a:chExt cx="0" cy="0"/>
        </a:xfrm>
      </p:grpSpPr>
      <p:sp>
        <p:nvSpPr>
          <p:cNvPr id="12" name="Google Shape;12;p28"/>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8"/>
          <p:cNvSpPr txBox="1"/>
          <p:nvPr>
            <p:ph idx="1" type="body"/>
          </p:nvPr>
        </p:nvSpPr>
        <p:spPr>
          <a:xfrm>
            <a:off x="504000" y="1326600"/>
            <a:ext cx="9071280" cy="3287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 name="Google Shape;14;p28"/>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8"/>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6" name="Google Shape;16;p28"/>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68" name="Shape 68"/>
        <p:cNvGrpSpPr/>
        <p:nvPr/>
      </p:nvGrpSpPr>
      <p:grpSpPr>
        <a:xfrm>
          <a:off x="0" y="0"/>
          <a:ext cx="0" cy="0"/>
          <a:chOff x="0" y="0"/>
          <a:chExt cx="0" cy="0"/>
        </a:xfrm>
      </p:grpSpPr>
      <p:sp>
        <p:nvSpPr>
          <p:cNvPr id="69" name="Google Shape;69;p39"/>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9"/>
          <p:cNvSpPr txBox="1"/>
          <p:nvPr>
            <p:ph idx="1" type="body"/>
          </p:nvPr>
        </p:nvSpPr>
        <p:spPr>
          <a:xfrm>
            <a:off x="504000" y="1326600"/>
            <a:ext cx="90712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1" name="Google Shape;71;p39"/>
          <p:cNvSpPr txBox="1"/>
          <p:nvPr>
            <p:ph idx="2" type="body"/>
          </p:nvPr>
        </p:nvSpPr>
        <p:spPr>
          <a:xfrm>
            <a:off x="504000" y="3044160"/>
            <a:ext cx="90712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2" name="Google Shape;72;p39"/>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9"/>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74" name="Google Shape;74;p39"/>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75" name="Shape 75"/>
        <p:cNvGrpSpPr/>
        <p:nvPr/>
      </p:nvGrpSpPr>
      <p:grpSpPr>
        <a:xfrm>
          <a:off x="0" y="0"/>
          <a:ext cx="0" cy="0"/>
          <a:chOff x="0" y="0"/>
          <a:chExt cx="0" cy="0"/>
        </a:xfrm>
      </p:grpSpPr>
      <p:sp>
        <p:nvSpPr>
          <p:cNvPr id="76" name="Google Shape;76;p40"/>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40"/>
          <p:cNvSpPr txBox="1"/>
          <p:nvPr>
            <p:ph idx="1" type="body"/>
          </p:nvPr>
        </p:nvSpPr>
        <p:spPr>
          <a:xfrm>
            <a:off x="504000" y="132660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8" name="Google Shape;78;p40"/>
          <p:cNvSpPr txBox="1"/>
          <p:nvPr>
            <p:ph idx="2" type="body"/>
          </p:nvPr>
        </p:nvSpPr>
        <p:spPr>
          <a:xfrm>
            <a:off x="5152320" y="132660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9" name="Google Shape;79;p40"/>
          <p:cNvSpPr txBox="1"/>
          <p:nvPr>
            <p:ph idx="3" type="body"/>
          </p:nvPr>
        </p:nvSpPr>
        <p:spPr>
          <a:xfrm>
            <a:off x="504000" y="304416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0" name="Google Shape;80;p40"/>
          <p:cNvSpPr txBox="1"/>
          <p:nvPr>
            <p:ph idx="4" type="body"/>
          </p:nvPr>
        </p:nvSpPr>
        <p:spPr>
          <a:xfrm>
            <a:off x="5152320" y="304416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1" name="Google Shape;81;p40"/>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40"/>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83" name="Google Shape;83;p40"/>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84" name="Shape 84"/>
        <p:cNvGrpSpPr/>
        <p:nvPr/>
      </p:nvGrpSpPr>
      <p:grpSpPr>
        <a:xfrm>
          <a:off x="0" y="0"/>
          <a:ext cx="0" cy="0"/>
          <a:chOff x="0" y="0"/>
          <a:chExt cx="0" cy="0"/>
        </a:xfrm>
      </p:grpSpPr>
      <p:sp>
        <p:nvSpPr>
          <p:cNvPr id="85" name="Google Shape;85;p41"/>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41"/>
          <p:cNvSpPr txBox="1"/>
          <p:nvPr>
            <p:ph idx="1" type="body"/>
          </p:nvPr>
        </p:nvSpPr>
        <p:spPr>
          <a:xfrm>
            <a:off x="504000" y="1326600"/>
            <a:ext cx="29206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7" name="Google Shape;87;p41"/>
          <p:cNvSpPr txBox="1"/>
          <p:nvPr>
            <p:ph idx="2" type="body"/>
          </p:nvPr>
        </p:nvSpPr>
        <p:spPr>
          <a:xfrm>
            <a:off x="3571200" y="1326600"/>
            <a:ext cx="29206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8" name="Google Shape;88;p41"/>
          <p:cNvSpPr txBox="1"/>
          <p:nvPr>
            <p:ph idx="3" type="body"/>
          </p:nvPr>
        </p:nvSpPr>
        <p:spPr>
          <a:xfrm>
            <a:off x="6638040" y="1326600"/>
            <a:ext cx="29206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9" name="Google Shape;89;p41"/>
          <p:cNvSpPr txBox="1"/>
          <p:nvPr>
            <p:ph idx="4" type="body"/>
          </p:nvPr>
        </p:nvSpPr>
        <p:spPr>
          <a:xfrm>
            <a:off x="504000" y="3044160"/>
            <a:ext cx="29206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0" name="Google Shape;90;p41"/>
          <p:cNvSpPr txBox="1"/>
          <p:nvPr>
            <p:ph idx="5" type="body"/>
          </p:nvPr>
        </p:nvSpPr>
        <p:spPr>
          <a:xfrm>
            <a:off x="3571200" y="3044160"/>
            <a:ext cx="29206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1" name="Google Shape;91;p41"/>
          <p:cNvSpPr txBox="1"/>
          <p:nvPr>
            <p:ph idx="6" type="body"/>
          </p:nvPr>
        </p:nvSpPr>
        <p:spPr>
          <a:xfrm>
            <a:off x="6638040" y="3044160"/>
            <a:ext cx="29206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2" name="Google Shape;92;p41"/>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41"/>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94" name="Google Shape;94;p41"/>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01" name="Shape 101"/>
        <p:cNvGrpSpPr/>
        <p:nvPr/>
      </p:nvGrpSpPr>
      <p:grpSpPr>
        <a:xfrm>
          <a:off x="0" y="0"/>
          <a:ext cx="0" cy="0"/>
          <a:chOff x="0" y="0"/>
          <a:chExt cx="0" cy="0"/>
        </a:xfrm>
      </p:grpSpPr>
      <p:sp>
        <p:nvSpPr>
          <p:cNvPr id="102" name="Google Shape;102;p30"/>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30"/>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04" name="Google Shape;104;p30"/>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05" name="Shape 105"/>
        <p:cNvGrpSpPr/>
        <p:nvPr/>
      </p:nvGrpSpPr>
      <p:grpSpPr>
        <a:xfrm>
          <a:off x="0" y="0"/>
          <a:ext cx="0" cy="0"/>
          <a:chOff x="0" y="0"/>
          <a:chExt cx="0" cy="0"/>
        </a:xfrm>
      </p:grpSpPr>
      <p:sp>
        <p:nvSpPr>
          <p:cNvPr id="106" name="Google Shape;106;p42"/>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42"/>
          <p:cNvSpPr txBox="1"/>
          <p:nvPr>
            <p:ph idx="1" type="subTitle"/>
          </p:nvPr>
        </p:nvSpPr>
        <p:spPr>
          <a:xfrm>
            <a:off x="504000" y="1326600"/>
            <a:ext cx="9071280" cy="32878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42"/>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42"/>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10" name="Google Shape;110;p42"/>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11" name="Shape 111"/>
        <p:cNvGrpSpPr/>
        <p:nvPr/>
      </p:nvGrpSpPr>
      <p:grpSpPr>
        <a:xfrm>
          <a:off x="0" y="0"/>
          <a:ext cx="0" cy="0"/>
          <a:chOff x="0" y="0"/>
          <a:chExt cx="0" cy="0"/>
        </a:xfrm>
      </p:grpSpPr>
      <p:sp>
        <p:nvSpPr>
          <p:cNvPr id="112" name="Google Shape;112;p43"/>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43"/>
          <p:cNvSpPr txBox="1"/>
          <p:nvPr>
            <p:ph idx="1" type="body"/>
          </p:nvPr>
        </p:nvSpPr>
        <p:spPr>
          <a:xfrm>
            <a:off x="504000" y="1326600"/>
            <a:ext cx="9071280" cy="3287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4" name="Google Shape;114;p43"/>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5" name="Google Shape;115;p43"/>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16" name="Google Shape;116;p43"/>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17" name="Shape 117"/>
        <p:cNvGrpSpPr/>
        <p:nvPr/>
      </p:nvGrpSpPr>
      <p:grpSpPr>
        <a:xfrm>
          <a:off x="0" y="0"/>
          <a:ext cx="0" cy="0"/>
          <a:chOff x="0" y="0"/>
          <a:chExt cx="0" cy="0"/>
        </a:xfrm>
      </p:grpSpPr>
      <p:sp>
        <p:nvSpPr>
          <p:cNvPr id="118" name="Google Shape;118;p44"/>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44"/>
          <p:cNvSpPr txBox="1"/>
          <p:nvPr>
            <p:ph idx="1" type="body"/>
          </p:nvPr>
        </p:nvSpPr>
        <p:spPr>
          <a:xfrm>
            <a:off x="504000" y="1326600"/>
            <a:ext cx="4426560" cy="3287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20" name="Google Shape;120;p44"/>
          <p:cNvSpPr txBox="1"/>
          <p:nvPr>
            <p:ph idx="2" type="body"/>
          </p:nvPr>
        </p:nvSpPr>
        <p:spPr>
          <a:xfrm>
            <a:off x="5152320" y="1326600"/>
            <a:ext cx="4426560" cy="3287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21" name="Google Shape;121;p44"/>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44"/>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23" name="Google Shape;123;p44"/>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4" name="Shape 124"/>
        <p:cNvGrpSpPr/>
        <p:nvPr/>
      </p:nvGrpSpPr>
      <p:grpSpPr>
        <a:xfrm>
          <a:off x="0" y="0"/>
          <a:ext cx="0" cy="0"/>
          <a:chOff x="0" y="0"/>
          <a:chExt cx="0" cy="0"/>
        </a:xfrm>
      </p:grpSpPr>
      <p:sp>
        <p:nvSpPr>
          <p:cNvPr id="125" name="Google Shape;125;p45"/>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45"/>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45"/>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28" name="Google Shape;128;p45"/>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129" name="Shape 129"/>
        <p:cNvGrpSpPr/>
        <p:nvPr/>
      </p:nvGrpSpPr>
      <p:grpSpPr>
        <a:xfrm>
          <a:off x="0" y="0"/>
          <a:ext cx="0" cy="0"/>
          <a:chOff x="0" y="0"/>
          <a:chExt cx="0" cy="0"/>
        </a:xfrm>
      </p:grpSpPr>
      <p:sp>
        <p:nvSpPr>
          <p:cNvPr id="130" name="Google Shape;130;p46"/>
          <p:cNvSpPr txBox="1"/>
          <p:nvPr>
            <p:ph idx="1" type="subTitle"/>
          </p:nvPr>
        </p:nvSpPr>
        <p:spPr>
          <a:xfrm>
            <a:off x="504000" y="226080"/>
            <a:ext cx="9071280" cy="4386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46"/>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46"/>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33" name="Google Shape;133;p46"/>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134" name="Shape 134"/>
        <p:cNvGrpSpPr/>
        <p:nvPr/>
      </p:nvGrpSpPr>
      <p:grpSpPr>
        <a:xfrm>
          <a:off x="0" y="0"/>
          <a:ext cx="0" cy="0"/>
          <a:chOff x="0" y="0"/>
          <a:chExt cx="0" cy="0"/>
        </a:xfrm>
      </p:grpSpPr>
      <p:sp>
        <p:nvSpPr>
          <p:cNvPr id="135" name="Google Shape;135;p47"/>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47"/>
          <p:cNvSpPr txBox="1"/>
          <p:nvPr>
            <p:ph idx="1" type="body"/>
          </p:nvPr>
        </p:nvSpPr>
        <p:spPr>
          <a:xfrm>
            <a:off x="504000" y="132660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37" name="Google Shape;137;p47"/>
          <p:cNvSpPr txBox="1"/>
          <p:nvPr>
            <p:ph idx="2" type="body"/>
          </p:nvPr>
        </p:nvSpPr>
        <p:spPr>
          <a:xfrm>
            <a:off x="5152320" y="1326600"/>
            <a:ext cx="4426560" cy="3287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38" name="Google Shape;138;p47"/>
          <p:cNvSpPr txBox="1"/>
          <p:nvPr>
            <p:ph idx="3" type="body"/>
          </p:nvPr>
        </p:nvSpPr>
        <p:spPr>
          <a:xfrm>
            <a:off x="504000" y="304416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39" name="Google Shape;139;p47"/>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47"/>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41" name="Google Shape;141;p47"/>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7" name="Shape 17"/>
        <p:cNvGrpSpPr/>
        <p:nvPr/>
      </p:nvGrpSpPr>
      <p:grpSpPr>
        <a:xfrm>
          <a:off x="0" y="0"/>
          <a:ext cx="0" cy="0"/>
          <a:chOff x="0" y="0"/>
          <a:chExt cx="0" cy="0"/>
        </a:xfrm>
      </p:grpSpPr>
      <p:sp>
        <p:nvSpPr>
          <p:cNvPr id="18" name="Google Shape;18;p31"/>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1"/>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20" name="Google Shape;20;p31"/>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142" name="Shape 142"/>
        <p:cNvGrpSpPr/>
        <p:nvPr/>
      </p:nvGrpSpPr>
      <p:grpSpPr>
        <a:xfrm>
          <a:off x="0" y="0"/>
          <a:ext cx="0" cy="0"/>
          <a:chOff x="0" y="0"/>
          <a:chExt cx="0" cy="0"/>
        </a:xfrm>
      </p:grpSpPr>
      <p:sp>
        <p:nvSpPr>
          <p:cNvPr id="143" name="Google Shape;143;p48"/>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48"/>
          <p:cNvSpPr txBox="1"/>
          <p:nvPr>
            <p:ph idx="1" type="body"/>
          </p:nvPr>
        </p:nvSpPr>
        <p:spPr>
          <a:xfrm>
            <a:off x="504000" y="1326600"/>
            <a:ext cx="4426560" cy="3287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5" name="Google Shape;145;p48"/>
          <p:cNvSpPr txBox="1"/>
          <p:nvPr>
            <p:ph idx="2" type="body"/>
          </p:nvPr>
        </p:nvSpPr>
        <p:spPr>
          <a:xfrm>
            <a:off x="5152320" y="132660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6" name="Google Shape;146;p48"/>
          <p:cNvSpPr txBox="1"/>
          <p:nvPr>
            <p:ph idx="3" type="body"/>
          </p:nvPr>
        </p:nvSpPr>
        <p:spPr>
          <a:xfrm>
            <a:off x="5152320" y="304416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47" name="Google Shape;147;p48"/>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8" name="Google Shape;148;p48"/>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49" name="Google Shape;149;p48"/>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150" name="Shape 150"/>
        <p:cNvGrpSpPr/>
        <p:nvPr/>
      </p:nvGrpSpPr>
      <p:grpSpPr>
        <a:xfrm>
          <a:off x="0" y="0"/>
          <a:ext cx="0" cy="0"/>
          <a:chOff x="0" y="0"/>
          <a:chExt cx="0" cy="0"/>
        </a:xfrm>
      </p:grpSpPr>
      <p:sp>
        <p:nvSpPr>
          <p:cNvPr id="151" name="Google Shape;151;p49"/>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p49"/>
          <p:cNvSpPr txBox="1"/>
          <p:nvPr>
            <p:ph idx="1" type="body"/>
          </p:nvPr>
        </p:nvSpPr>
        <p:spPr>
          <a:xfrm>
            <a:off x="504000" y="132660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3" name="Google Shape;153;p49"/>
          <p:cNvSpPr txBox="1"/>
          <p:nvPr>
            <p:ph idx="2" type="body"/>
          </p:nvPr>
        </p:nvSpPr>
        <p:spPr>
          <a:xfrm>
            <a:off x="5152320" y="132660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4" name="Google Shape;154;p49"/>
          <p:cNvSpPr txBox="1"/>
          <p:nvPr>
            <p:ph idx="3" type="body"/>
          </p:nvPr>
        </p:nvSpPr>
        <p:spPr>
          <a:xfrm>
            <a:off x="504000" y="3044160"/>
            <a:ext cx="90712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55" name="Google Shape;155;p49"/>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6" name="Google Shape;156;p49"/>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57" name="Google Shape;157;p49"/>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158" name="Shape 158"/>
        <p:cNvGrpSpPr/>
        <p:nvPr/>
      </p:nvGrpSpPr>
      <p:grpSpPr>
        <a:xfrm>
          <a:off x="0" y="0"/>
          <a:ext cx="0" cy="0"/>
          <a:chOff x="0" y="0"/>
          <a:chExt cx="0" cy="0"/>
        </a:xfrm>
      </p:grpSpPr>
      <p:sp>
        <p:nvSpPr>
          <p:cNvPr id="159" name="Google Shape;159;p50"/>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0" name="Google Shape;160;p50"/>
          <p:cNvSpPr txBox="1"/>
          <p:nvPr>
            <p:ph idx="1" type="body"/>
          </p:nvPr>
        </p:nvSpPr>
        <p:spPr>
          <a:xfrm>
            <a:off x="504000" y="1326600"/>
            <a:ext cx="90712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1" name="Google Shape;161;p50"/>
          <p:cNvSpPr txBox="1"/>
          <p:nvPr>
            <p:ph idx="2" type="body"/>
          </p:nvPr>
        </p:nvSpPr>
        <p:spPr>
          <a:xfrm>
            <a:off x="504000" y="3044160"/>
            <a:ext cx="90712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2" name="Google Shape;162;p50"/>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3" name="Google Shape;163;p50"/>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64" name="Google Shape;164;p50"/>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165" name="Shape 165"/>
        <p:cNvGrpSpPr/>
        <p:nvPr/>
      </p:nvGrpSpPr>
      <p:grpSpPr>
        <a:xfrm>
          <a:off x="0" y="0"/>
          <a:ext cx="0" cy="0"/>
          <a:chOff x="0" y="0"/>
          <a:chExt cx="0" cy="0"/>
        </a:xfrm>
      </p:grpSpPr>
      <p:sp>
        <p:nvSpPr>
          <p:cNvPr id="166" name="Google Shape;166;p51"/>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7" name="Google Shape;167;p51"/>
          <p:cNvSpPr txBox="1"/>
          <p:nvPr>
            <p:ph idx="1" type="body"/>
          </p:nvPr>
        </p:nvSpPr>
        <p:spPr>
          <a:xfrm>
            <a:off x="504000" y="132660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8" name="Google Shape;168;p51"/>
          <p:cNvSpPr txBox="1"/>
          <p:nvPr>
            <p:ph idx="2" type="body"/>
          </p:nvPr>
        </p:nvSpPr>
        <p:spPr>
          <a:xfrm>
            <a:off x="5152320" y="132660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69" name="Google Shape;169;p51"/>
          <p:cNvSpPr txBox="1"/>
          <p:nvPr>
            <p:ph idx="3" type="body"/>
          </p:nvPr>
        </p:nvSpPr>
        <p:spPr>
          <a:xfrm>
            <a:off x="504000" y="304416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70" name="Google Shape;170;p51"/>
          <p:cNvSpPr txBox="1"/>
          <p:nvPr>
            <p:ph idx="4" type="body"/>
          </p:nvPr>
        </p:nvSpPr>
        <p:spPr>
          <a:xfrm>
            <a:off x="5152320" y="304416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71" name="Google Shape;171;p51"/>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2" name="Google Shape;172;p51"/>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73" name="Google Shape;173;p51"/>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174" name="Shape 174"/>
        <p:cNvGrpSpPr/>
        <p:nvPr/>
      </p:nvGrpSpPr>
      <p:grpSpPr>
        <a:xfrm>
          <a:off x="0" y="0"/>
          <a:ext cx="0" cy="0"/>
          <a:chOff x="0" y="0"/>
          <a:chExt cx="0" cy="0"/>
        </a:xfrm>
      </p:grpSpPr>
      <p:sp>
        <p:nvSpPr>
          <p:cNvPr id="175" name="Google Shape;175;p52"/>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6" name="Google Shape;176;p52"/>
          <p:cNvSpPr txBox="1"/>
          <p:nvPr>
            <p:ph idx="1" type="body"/>
          </p:nvPr>
        </p:nvSpPr>
        <p:spPr>
          <a:xfrm>
            <a:off x="504000" y="1326600"/>
            <a:ext cx="29206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77" name="Google Shape;177;p52"/>
          <p:cNvSpPr txBox="1"/>
          <p:nvPr>
            <p:ph idx="2" type="body"/>
          </p:nvPr>
        </p:nvSpPr>
        <p:spPr>
          <a:xfrm>
            <a:off x="3571200" y="1326600"/>
            <a:ext cx="29206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78" name="Google Shape;178;p52"/>
          <p:cNvSpPr txBox="1"/>
          <p:nvPr>
            <p:ph idx="3" type="body"/>
          </p:nvPr>
        </p:nvSpPr>
        <p:spPr>
          <a:xfrm>
            <a:off x="6638040" y="1326600"/>
            <a:ext cx="29206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79" name="Google Shape;179;p52"/>
          <p:cNvSpPr txBox="1"/>
          <p:nvPr>
            <p:ph idx="4" type="body"/>
          </p:nvPr>
        </p:nvSpPr>
        <p:spPr>
          <a:xfrm>
            <a:off x="504000" y="3044160"/>
            <a:ext cx="29206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80" name="Google Shape;180;p52"/>
          <p:cNvSpPr txBox="1"/>
          <p:nvPr>
            <p:ph idx="5" type="body"/>
          </p:nvPr>
        </p:nvSpPr>
        <p:spPr>
          <a:xfrm>
            <a:off x="3571200" y="3044160"/>
            <a:ext cx="29206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81" name="Google Shape;181;p52"/>
          <p:cNvSpPr txBox="1"/>
          <p:nvPr>
            <p:ph idx="6" type="body"/>
          </p:nvPr>
        </p:nvSpPr>
        <p:spPr>
          <a:xfrm>
            <a:off x="6638040" y="3044160"/>
            <a:ext cx="29206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82" name="Google Shape;182;p52"/>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3" name="Google Shape;183;p52"/>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84" name="Google Shape;184;p52"/>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21" name="Shape 21"/>
        <p:cNvGrpSpPr/>
        <p:nvPr/>
      </p:nvGrpSpPr>
      <p:grpSpPr>
        <a:xfrm>
          <a:off x="0" y="0"/>
          <a:ext cx="0" cy="0"/>
          <a:chOff x="0" y="0"/>
          <a:chExt cx="0" cy="0"/>
        </a:xfrm>
      </p:grpSpPr>
      <p:sp>
        <p:nvSpPr>
          <p:cNvPr id="22" name="Google Shape;22;p32"/>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2"/>
          <p:cNvSpPr txBox="1"/>
          <p:nvPr>
            <p:ph idx="1" type="subTitle"/>
          </p:nvPr>
        </p:nvSpPr>
        <p:spPr>
          <a:xfrm>
            <a:off x="504000" y="1326600"/>
            <a:ext cx="9071280" cy="32878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2"/>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2"/>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26" name="Google Shape;26;p32"/>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27" name="Shape 27"/>
        <p:cNvGrpSpPr/>
        <p:nvPr/>
      </p:nvGrpSpPr>
      <p:grpSpPr>
        <a:xfrm>
          <a:off x="0" y="0"/>
          <a:ext cx="0" cy="0"/>
          <a:chOff x="0" y="0"/>
          <a:chExt cx="0" cy="0"/>
        </a:xfrm>
      </p:grpSpPr>
      <p:sp>
        <p:nvSpPr>
          <p:cNvPr id="28" name="Google Shape;28;p33"/>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33"/>
          <p:cNvSpPr txBox="1"/>
          <p:nvPr>
            <p:ph idx="1" type="body"/>
          </p:nvPr>
        </p:nvSpPr>
        <p:spPr>
          <a:xfrm>
            <a:off x="504000" y="1326600"/>
            <a:ext cx="4426560" cy="3287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0" name="Google Shape;30;p33"/>
          <p:cNvSpPr txBox="1"/>
          <p:nvPr>
            <p:ph idx="2" type="body"/>
          </p:nvPr>
        </p:nvSpPr>
        <p:spPr>
          <a:xfrm>
            <a:off x="5152320" y="1326600"/>
            <a:ext cx="4426560" cy="3287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1" name="Google Shape;31;p33"/>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33"/>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33" name="Google Shape;33;p33"/>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4" name="Shape 34"/>
        <p:cNvGrpSpPr/>
        <p:nvPr/>
      </p:nvGrpSpPr>
      <p:grpSpPr>
        <a:xfrm>
          <a:off x="0" y="0"/>
          <a:ext cx="0" cy="0"/>
          <a:chOff x="0" y="0"/>
          <a:chExt cx="0" cy="0"/>
        </a:xfrm>
      </p:grpSpPr>
      <p:sp>
        <p:nvSpPr>
          <p:cNvPr id="35" name="Google Shape;35;p34"/>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34"/>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34"/>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38" name="Google Shape;38;p34"/>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39" name="Shape 39"/>
        <p:cNvGrpSpPr/>
        <p:nvPr/>
      </p:nvGrpSpPr>
      <p:grpSpPr>
        <a:xfrm>
          <a:off x="0" y="0"/>
          <a:ext cx="0" cy="0"/>
          <a:chOff x="0" y="0"/>
          <a:chExt cx="0" cy="0"/>
        </a:xfrm>
      </p:grpSpPr>
      <p:sp>
        <p:nvSpPr>
          <p:cNvPr id="40" name="Google Shape;40;p35"/>
          <p:cNvSpPr txBox="1"/>
          <p:nvPr>
            <p:ph idx="1" type="subTitle"/>
          </p:nvPr>
        </p:nvSpPr>
        <p:spPr>
          <a:xfrm>
            <a:off x="504000" y="226080"/>
            <a:ext cx="9071280" cy="438660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35"/>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35"/>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43" name="Google Shape;43;p35"/>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44" name="Shape 44"/>
        <p:cNvGrpSpPr/>
        <p:nvPr/>
      </p:nvGrpSpPr>
      <p:grpSpPr>
        <a:xfrm>
          <a:off x="0" y="0"/>
          <a:ext cx="0" cy="0"/>
          <a:chOff x="0" y="0"/>
          <a:chExt cx="0" cy="0"/>
        </a:xfrm>
      </p:grpSpPr>
      <p:sp>
        <p:nvSpPr>
          <p:cNvPr id="45" name="Google Shape;45;p36"/>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36"/>
          <p:cNvSpPr txBox="1"/>
          <p:nvPr>
            <p:ph idx="1" type="body"/>
          </p:nvPr>
        </p:nvSpPr>
        <p:spPr>
          <a:xfrm>
            <a:off x="504000" y="132660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7" name="Google Shape;47;p36"/>
          <p:cNvSpPr txBox="1"/>
          <p:nvPr>
            <p:ph idx="2" type="body"/>
          </p:nvPr>
        </p:nvSpPr>
        <p:spPr>
          <a:xfrm>
            <a:off x="5152320" y="1326600"/>
            <a:ext cx="4426560" cy="3287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8" name="Google Shape;48;p36"/>
          <p:cNvSpPr txBox="1"/>
          <p:nvPr>
            <p:ph idx="3" type="body"/>
          </p:nvPr>
        </p:nvSpPr>
        <p:spPr>
          <a:xfrm>
            <a:off x="504000" y="304416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9" name="Google Shape;49;p36"/>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36"/>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51" name="Google Shape;51;p36"/>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52" name="Shape 52"/>
        <p:cNvGrpSpPr/>
        <p:nvPr/>
      </p:nvGrpSpPr>
      <p:grpSpPr>
        <a:xfrm>
          <a:off x="0" y="0"/>
          <a:ext cx="0" cy="0"/>
          <a:chOff x="0" y="0"/>
          <a:chExt cx="0" cy="0"/>
        </a:xfrm>
      </p:grpSpPr>
      <p:sp>
        <p:nvSpPr>
          <p:cNvPr id="53" name="Google Shape;53;p37"/>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37"/>
          <p:cNvSpPr txBox="1"/>
          <p:nvPr>
            <p:ph idx="1" type="body"/>
          </p:nvPr>
        </p:nvSpPr>
        <p:spPr>
          <a:xfrm>
            <a:off x="504000" y="1326600"/>
            <a:ext cx="4426560" cy="328788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5" name="Google Shape;55;p37"/>
          <p:cNvSpPr txBox="1"/>
          <p:nvPr>
            <p:ph idx="2" type="body"/>
          </p:nvPr>
        </p:nvSpPr>
        <p:spPr>
          <a:xfrm>
            <a:off x="5152320" y="132660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6" name="Google Shape;56;p37"/>
          <p:cNvSpPr txBox="1"/>
          <p:nvPr>
            <p:ph idx="3" type="body"/>
          </p:nvPr>
        </p:nvSpPr>
        <p:spPr>
          <a:xfrm>
            <a:off x="5152320" y="304416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7" name="Google Shape;57;p37"/>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37"/>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59" name="Google Shape;59;p37"/>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60" name="Shape 60"/>
        <p:cNvGrpSpPr/>
        <p:nvPr/>
      </p:nvGrpSpPr>
      <p:grpSpPr>
        <a:xfrm>
          <a:off x="0" y="0"/>
          <a:ext cx="0" cy="0"/>
          <a:chOff x="0" y="0"/>
          <a:chExt cx="0" cy="0"/>
        </a:xfrm>
      </p:grpSpPr>
      <p:sp>
        <p:nvSpPr>
          <p:cNvPr id="61" name="Google Shape;61;p38"/>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38"/>
          <p:cNvSpPr txBox="1"/>
          <p:nvPr>
            <p:ph idx="1" type="body"/>
          </p:nvPr>
        </p:nvSpPr>
        <p:spPr>
          <a:xfrm>
            <a:off x="504000" y="132660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63" name="Google Shape;63;p38"/>
          <p:cNvSpPr txBox="1"/>
          <p:nvPr>
            <p:ph idx="2" type="body"/>
          </p:nvPr>
        </p:nvSpPr>
        <p:spPr>
          <a:xfrm>
            <a:off x="5152320" y="1326600"/>
            <a:ext cx="442656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64" name="Google Shape;64;p38"/>
          <p:cNvSpPr txBox="1"/>
          <p:nvPr>
            <p:ph idx="3" type="body"/>
          </p:nvPr>
        </p:nvSpPr>
        <p:spPr>
          <a:xfrm>
            <a:off x="504000" y="3044160"/>
            <a:ext cx="9071280" cy="156816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65" name="Google Shape;65;p38"/>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algn="ctr">
              <a:lnSpc>
                <a:spcPct val="100000"/>
              </a:lnSpc>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38"/>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67" name="Google Shape;67;p38"/>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algn="l">
              <a:spcBef>
                <a:spcPts val="0"/>
              </a:spcBef>
              <a:spcAft>
                <a:spcPts val="0"/>
              </a:spcAft>
              <a:buClr>
                <a:srgbClr val="000000"/>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1.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 name="Shape 5"/>
        <p:cNvGrpSpPr/>
        <p:nvPr/>
      </p:nvGrpSpPr>
      <p:grpSpPr>
        <a:xfrm>
          <a:off x="0" y="0"/>
          <a:ext cx="0" cy="0"/>
          <a:chOff x="0" y="0"/>
          <a:chExt cx="0" cy="0"/>
        </a:xfrm>
      </p:grpSpPr>
      <p:sp>
        <p:nvSpPr>
          <p:cNvPr id="6" name="Google Shape;6;p27"/>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7" name="Google Shape;7;p27"/>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marR="0" rtl="0" algn="ctr">
              <a:lnSpc>
                <a:spcPct val="100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8" name="Google Shape;8;p27"/>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rtl="0" algn="r">
              <a:lnSpc>
                <a:spcPct val="100000"/>
              </a:lnSpc>
              <a:spcBef>
                <a:spcPts val="0"/>
              </a:spcBef>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rtl="0" algn="r">
              <a:lnSpc>
                <a:spcPct val="100000"/>
              </a:lnSpc>
              <a:spcBef>
                <a:spcPts val="0"/>
              </a:spcBef>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rtl="0" algn="r">
              <a:lnSpc>
                <a:spcPct val="100000"/>
              </a:lnSpc>
              <a:spcBef>
                <a:spcPts val="0"/>
              </a:spcBef>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rtl="0" algn="r">
              <a:lnSpc>
                <a:spcPct val="100000"/>
              </a:lnSpc>
              <a:spcBef>
                <a:spcPts val="0"/>
              </a:spcBef>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rtl="0" algn="r">
              <a:lnSpc>
                <a:spcPct val="100000"/>
              </a:lnSpc>
              <a:spcBef>
                <a:spcPts val="0"/>
              </a:spcBef>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rtl="0" algn="r">
              <a:lnSpc>
                <a:spcPct val="100000"/>
              </a:lnSpc>
              <a:spcBef>
                <a:spcPts val="0"/>
              </a:spcBef>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rtl="0" algn="r">
              <a:lnSpc>
                <a:spcPct val="100000"/>
              </a:lnSpc>
              <a:spcBef>
                <a:spcPts val="0"/>
              </a:spcBef>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rtl="0" algn="r">
              <a:lnSpc>
                <a:spcPct val="100000"/>
              </a:lnSpc>
              <a:spcBef>
                <a:spcPts val="0"/>
              </a:spcBef>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9" name="Google Shape;9;p27"/>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marR="0" rtl="0" algn="l">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0" name="Google Shape;10;p27"/>
          <p:cNvSpPr txBox="1"/>
          <p:nvPr>
            <p:ph idx="1" type="body"/>
          </p:nvPr>
        </p:nvSpPr>
        <p:spPr>
          <a:xfrm>
            <a:off x="504000" y="1326600"/>
            <a:ext cx="9072000" cy="3288600"/>
          </a:xfrm>
          <a:prstGeom prst="rect">
            <a:avLst/>
          </a:prstGeom>
          <a:noFill/>
          <a:ln>
            <a:noFill/>
          </a:ln>
        </p:spPr>
        <p:txBody>
          <a:bodyPr anchorCtr="0" anchor="t" bIns="0" lIns="0" spcFirstLastPara="1" rIns="0" wrap="square" tIns="0">
            <a:norm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9"/>
          <p:cNvSpPr txBox="1"/>
          <p:nvPr>
            <p:ph type="title"/>
          </p:nvPr>
        </p:nvSpPr>
        <p:spPr>
          <a:xfrm>
            <a:off x="504000" y="226080"/>
            <a:ext cx="9071280" cy="94608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97" name="Google Shape;97;p29"/>
          <p:cNvSpPr txBox="1"/>
          <p:nvPr>
            <p:ph idx="1" type="body"/>
          </p:nvPr>
        </p:nvSpPr>
        <p:spPr>
          <a:xfrm>
            <a:off x="504000" y="1326600"/>
            <a:ext cx="9071280" cy="3287880"/>
          </a:xfrm>
          <a:prstGeom prst="rect">
            <a:avLst/>
          </a:prstGeom>
          <a:noFill/>
          <a:ln>
            <a:noFill/>
          </a:ln>
        </p:spPr>
        <p:txBody>
          <a:bodyPr anchorCtr="0" anchor="t" bIns="0" lIns="0" spcFirstLastPara="1" rIns="0" wrap="square" tIns="0">
            <a:norm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98" name="Google Shape;98;p29"/>
          <p:cNvSpPr txBox="1"/>
          <p:nvPr>
            <p:ph idx="11" type="ftr"/>
          </p:nvPr>
        </p:nvSpPr>
        <p:spPr>
          <a:xfrm>
            <a:off x="3447360" y="5165280"/>
            <a:ext cx="3194640" cy="390240"/>
          </a:xfrm>
          <a:prstGeom prst="rect">
            <a:avLst/>
          </a:prstGeom>
          <a:noFill/>
          <a:ln>
            <a:noFill/>
          </a:ln>
        </p:spPr>
        <p:txBody>
          <a:bodyPr anchorCtr="0" anchor="t" bIns="0" lIns="0" spcFirstLastPara="1" rIns="0" wrap="square" tIns="0">
            <a:noAutofit/>
          </a:bodyPr>
          <a:lstStyle>
            <a:lvl1pPr lvl="0" marR="0" rtl="0" algn="ctr">
              <a:lnSpc>
                <a:spcPct val="100000"/>
              </a:lnSpc>
              <a:spcBef>
                <a:spcPts val="0"/>
              </a:spcBef>
              <a:spcAft>
                <a:spcPts val="0"/>
              </a:spcAft>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99" name="Google Shape;99;p29"/>
          <p:cNvSpPr txBox="1"/>
          <p:nvPr>
            <p:ph idx="12" type="sldNum"/>
          </p:nvPr>
        </p:nvSpPr>
        <p:spPr>
          <a:xfrm>
            <a:off x="7227360" y="5165280"/>
            <a:ext cx="2347920" cy="39024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indent="0" lvl="1" marL="0" marR="0" rt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2pPr>
            <a:lvl3pPr indent="0" lvl="2" marL="0" marR="0" rt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3pPr>
            <a:lvl4pPr indent="0" lvl="3" marL="0" marR="0" rt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4pPr>
            <a:lvl5pPr indent="0" lvl="4" marL="0" marR="0" rt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5pPr>
            <a:lvl6pPr indent="0" lvl="5" marL="0" marR="0" rt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6pPr>
            <a:lvl7pPr indent="0" lvl="6" marL="0" marR="0" rt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7pPr>
            <a:lvl8pPr indent="0" lvl="7" marL="0" marR="0" rt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8pPr>
            <a:lvl9pPr indent="0" lvl="8" marL="0" marR="0" rtl="0" algn="r">
              <a:lnSpc>
                <a:spcPct val="100000"/>
              </a:lnSpc>
              <a:spcBef>
                <a:spcPts val="0"/>
              </a:spcBef>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
        <p:nvSpPr>
          <p:cNvPr id="100" name="Google Shape;100;p29"/>
          <p:cNvSpPr txBox="1"/>
          <p:nvPr>
            <p:ph idx="10" type="dt"/>
          </p:nvPr>
        </p:nvSpPr>
        <p:spPr>
          <a:xfrm>
            <a:off x="504000" y="5165280"/>
            <a:ext cx="2347920" cy="390240"/>
          </a:xfrm>
          <a:prstGeom prst="rect">
            <a:avLst/>
          </a:prstGeom>
          <a:noFill/>
          <a:ln>
            <a:noFill/>
          </a:ln>
        </p:spPr>
        <p:txBody>
          <a:bodyPr anchorCtr="0" anchor="t" bIns="0" lIns="0" spcFirstLastPara="1" rIns="0" wrap="square" tIns="0">
            <a:noAutofit/>
          </a:bodyPr>
          <a:lstStyle>
            <a:lvl1pPr lvl="0" marR="0" rtl="0" algn="l">
              <a:spcBef>
                <a:spcPts val="0"/>
              </a:spcBef>
              <a:spcAft>
                <a:spcPts val="0"/>
              </a:spcAft>
              <a:buClr>
                <a:srgbClr val="000000"/>
              </a:buClr>
              <a:buSzPts val="1400"/>
              <a:buFont typeface="Times New Roman"/>
              <a:buNone/>
              <a:defRPr b="0" sz="1400" strike="noStrike">
                <a:solidFill>
                  <a:srgbClr val="000000"/>
                </a:solidFill>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png"/><Relationship Id="rId4" Type="http://schemas.openxmlformats.org/officeDocument/2006/relationships/image" Target="../media/image5.png"/><Relationship Id="rId5"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png"/><Relationship Id="rId4" Type="http://schemas.openxmlformats.org/officeDocument/2006/relationships/image" Target="../media/image9.png"/><Relationship Id="rId5" Type="http://schemas.openxmlformats.org/officeDocument/2006/relationships/image" Target="../media/image7.png"/><Relationship Id="rId6" Type="http://schemas.openxmlformats.org/officeDocument/2006/relationships/image" Target="../media/image1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pn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png"/><Relationship Id="rId4" Type="http://schemas.openxmlformats.org/officeDocument/2006/relationships/image" Target="../media/image1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png"/><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pic>
        <p:nvPicPr>
          <p:cNvPr id="189" name="Google Shape;189;p1"/>
          <p:cNvPicPr preferRelativeResize="0"/>
          <p:nvPr/>
        </p:nvPicPr>
        <p:blipFill rotWithShape="1">
          <a:blip r:embed="rId3">
            <a:alphaModFix/>
          </a:blip>
          <a:srcRect b="0" l="0" r="0" t="0"/>
          <a:stretch/>
        </p:blipFill>
        <p:spPr>
          <a:xfrm>
            <a:off x="0" y="0"/>
            <a:ext cx="10079280" cy="5668920"/>
          </a:xfrm>
          <a:prstGeom prst="rect">
            <a:avLst/>
          </a:prstGeom>
          <a:noFill/>
          <a:ln>
            <a:noFill/>
          </a:ln>
        </p:spPr>
      </p:pic>
      <p:sp>
        <p:nvSpPr>
          <p:cNvPr id="190" name="Google Shape;190;p1"/>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pic>
        <p:nvPicPr>
          <p:cNvPr id="253" name="Google Shape;253;p10"/>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254" name="Google Shape;254;p10"/>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255" name="Google Shape;255;p10"/>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Agile model:</a:t>
            </a:r>
            <a:endParaRPr b="0" sz="1400" strike="noStrike">
              <a:solidFill>
                <a:srgbClr val="000000"/>
              </a:solidFill>
              <a:latin typeface="Arial"/>
              <a:ea typeface="Arial"/>
              <a:cs typeface="Arial"/>
              <a:sym typeface="Arial"/>
            </a:endParaRPr>
          </a:p>
          <a:p>
            <a:pPr indent="-216000" lvl="0" marL="216000" marR="0" rtl="0" algn="l">
              <a:lnSpc>
                <a:spcPct val="200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1. The Agile development model is also a type of incremental model.</a:t>
            </a:r>
            <a:endParaRPr b="0" sz="1400" strike="noStrike">
              <a:solidFill>
                <a:srgbClr val="000000"/>
              </a:solidFill>
              <a:latin typeface="Arial"/>
              <a:ea typeface="Arial"/>
              <a:cs typeface="Arial"/>
              <a:sym typeface="Arial"/>
            </a:endParaRPr>
          </a:p>
          <a:p>
            <a:pPr indent="-216000" lvl="0" marL="216000" marR="0" rtl="0" algn="l">
              <a:lnSpc>
                <a:spcPct val="200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2. Software develops in incremental, rapid cycles. </a:t>
            </a:r>
            <a:br>
              <a:rPr lang="en-US" sz="1400"/>
            </a:br>
            <a:r>
              <a:rPr b="0" lang="en-US" sz="1400" strike="noStrike">
                <a:solidFill>
                  <a:srgbClr val="000000"/>
                </a:solidFill>
                <a:latin typeface="Times New Roman"/>
                <a:ea typeface="Times New Roman"/>
                <a:cs typeface="Times New Roman"/>
                <a:sym typeface="Times New Roman"/>
              </a:rPr>
              <a:t>3. In English, Agile means ‘the ability to move quickly and easily’ and respond to change rapidly  </a:t>
            </a:r>
            <a:endParaRPr b="0" sz="1400" strike="noStrike">
              <a:solidFill>
                <a:srgbClr val="000000"/>
              </a:solidFill>
              <a:latin typeface="Arial"/>
              <a:ea typeface="Arial"/>
              <a:cs typeface="Arial"/>
              <a:sym typeface="Arial"/>
            </a:endParaRPr>
          </a:p>
          <a:p>
            <a:pPr indent="-216000" lvl="0" marL="216000" marR="0" rtl="0" algn="l">
              <a:lnSpc>
                <a:spcPct val="200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4. ‘the ability to move quickly and easily’ is and      important aspect of Agile software development.</a:t>
            </a:r>
            <a:endParaRPr b="0" sz="1400" strike="noStrike">
              <a:solidFill>
                <a:srgbClr val="000000"/>
              </a:solidFill>
              <a:latin typeface="Arial"/>
              <a:ea typeface="Arial"/>
              <a:cs typeface="Arial"/>
              <a:sym typeface="Arial"/>
            </a:endParaRPr>
          </a:p>
          <a:p>
            <a:pPr indent="-175995" lvl="0" marL="216000" marR="0" rtl="0" algn="l">
              <a:spcBef>
                <a:spcPts val="0"/>
              </a:spcBef>
              <a:spcAft>
                <a:spcPts val="0"/>
              </a:spcAft>
              <a:buClr>
                <a:srgbClr val="000000"/>
              </a:buClr>
              <a:buSzPts val="630"/>
              <a:buFont typeface="Noto Sans Symbols"/>
              <a:buNone/>
            </a:pPr>
            <a:r>
              <a:t/>
            </a:r>
            <a:endParaRPr b="0" sz="1400" strike="noStrike">
              <a:solidFill>
                <a:srgbClr val="000000"/>
              </a:solidFill>
              <a:latin typeface="Arial"/>
              <a:ea typeface="Arial"/>
              <a:cs typeface="Arial"/>
              <a:sym typeface="Arial"/>
            </a:endParaRPr>
          </a:p>
          <a:p>
            <a:pPr indent="0" lvl="0" marL="360000" marR="0" rtl="0" algn="l">
              <a:lnSpc>
                <a:spcPct val="100000"/>
              </a:lnSpc>
              <a:spcBef>
                <a:spcPts val="0"/>
              </a:spcBef>
              <a:spcAft>
                <a:spcPts val="0"/>
              </a:spcAft>
              <a:buClr>
                <a:srgbClr val="000000"/>
              </a:buClr>
              <a:buSzPts val="630"/>
              <a:buFont typeface="Noto Sans Symbols"/>
              <a:buNone/>
            </a:pPr>
            <a:r>
              <a:t/>
            </a:r>
            <a:endParaRPr b="0" sz="1400"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pic>
        <p:nvPicPr>
          <p:cNvPr id="260" name="Google Shape;260;p11"/>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261" name="Google Shape;261;p11"/>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262" name="Google Shape;262;p11"/>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Agile model:</a:t>
            </a:r>
            <a:endParaRPr b="0" sz="1400" strike="noStrike">
              <a:solidFill>
                <a:srgbClr val="000000"/>
              </a:solidFill>
              <a:latin typeface="Arial"/>
              <a:ea typeface="Arial"/>
              <a:cs typeface="Arial"/>
              <a:sym typeface="Arial"/>
            </a:endParaRPr>
          </a:p>
          <a:p>
            <a:pPr indent="-175995" lvl="0" marL="216000" marR="0" rtl="0" algn="l">
              <a:lnSpc>
                <a:spcPct val="200000"/>
              </a:lnSpc>
              <a:spcBef>
                <a:spcPts val="0"/>
              </a:spcBef>
              <a:spcAft>
                <a:spcPts val="0"/>
              </a:spcAft>
              <a:buClr>
                <a:srgbClr val="000000"/>
              </a:buClr>
              <a:buSzPts val="630"/>
              <a:buFont typeface="Noto Sans Symbols"/>
              <a:buNone/>
            </a:pPr>
            <a:r>
              <a:t/>
            </a:r>
            <a:endParaRPr b="0" sz="1400" strike="noStrike">
              <a:solidFill>
                <a:srgbClr val="000000"/>
              </a:solidFill>
              <a:latin typeface="Arial"/>
              <a:ea typeface="Arial"/>
              <a:cs typeface="Arial"/>
              <a:sym typeface="Arial"/>
            </a:endParaRPr>
          </a:p>
        </p:txBody>
      </p:sp>
      <p:pic>
        <p:nvPicPr>
          <p:cNvPr id="263" name="Google Shape;263;p11"/>
          <p:cNvPicPr preferRelativeResize="0"/>
          <p:nvPr/>
        </p:nvPicPr>
        <p:blipFill rotWithShape="1">
          <a:blip r:embed="rId4">
            <a:alphaModFix/>
          </a:blip>
          <a:srcRect b="0" l="0" r="0" t="0"/>
          <a:stretch/>
        </p:blipFill>
        <p:spPr>
          <a:xfrm>
            <a:off x="2514600" y="1701720"/>
            <a:ext cx="4572000" cy="359568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pic>
        <p:nvPicPr>
          <p:cNvPr id="268" name="Google Shape;268;p12"/>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269" name="Google Shape;269;p12"/>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270" name="Google Shape;270;p12"/>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Agile model:</a:t>
            </a:r>
            <a:br>
              <a:rPr lang="en-US" sz="1400"/>
            </a:br>
            <a:r>
              <a:rPr b="0" lang="en-US" sz="1400" strike="noStrike">
                <a:solidFill>
                  <a:srgbClr val="000000"/>
                </a:solidFill>
                <a:latin typeface="Times New Roman"/>
                <a:ea typeface="Times New Roman"/>
                <a:cs typeface="Times New Roman"/>
                <a:sym typeface="Times New Roman"/>
              </a:rPr>
              <a:t>1. Agile come with own cons.</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2. In Agile methodology the documentation is less.</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3. Sometimes in Agile methodology the requirement is not very clear hence it’s difficult to predict the expected result.</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4. In few of the projects at the starting of the software development life cycle it’s difficult to estimate the actual effort required.</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5. Because of the ever-evolving features, there is always a risk of the </a:t>
            </a:r>
            <a:r>
              <a:rPr lang="en-US">
                <a:latin typeface="Times New Roman"/>
                <a:ea typeface="Times New Roman"/>
                <a:cs typeface="Times New Roman"/>
                <a:sym typeface="Times New Roman"/>
              </a:rPr>
              <a:t>everlasting</a:t>
            </a:r>
            <a:r>
              <a:rPr b="0" lang="en-US" sz="1400" strike="noStrike">
                <a:solidFill>
                  <a:srgbClr val="000000"/>
                </a:solidFill>
                <a:latin typeface="Times New Roman"/>
                <a:ea typeface="Times New Roman"/>
                <a:cs typeface="Times New Roman"/>
                <a:sym typeface="Times New Roman"/>
              </a:rPr>
              <a:t> project.</a:t>
            </a:r>
            <a:endParaRPr b="0" sz="1400" strike="noStrike">
              <a:solidFill>
                <a:srgbClr val="000000"/>
              </a:solidFill>
              <a:latin typeface="Arial"/>
              <a:ea typeface="Arial"/>
              <a:cs typeface="Arial"/>
              <a:sym typeface="Arial"/>
            </a:endParaRPr>
          </a:p>
          <a:p>
            <a:pPr indent="-175995" lvl="0" marL="216000" marR="0" rtl="0" algn="l">
              <a:lnSpc>
                <a:spcPct val="115000"/>
              </a:lnSpc>
              <a:spcBef>
                <a:spcPts val="0"/>
              </a:spcBef>
              <a:spcAft>
                <a:spcPts val="0"/>
              </a:spcAft>
              <a:buClr>
                <a:srgbClr val="000000"/>
              </a:buClr>
              <a:buSzPts val="630"/>
              <a:buFont typeface="Noto Sans Symbols"/>
              <a:buNone/>
            </a:pPr>
            <a:r>
              <a:t/>
            </a:r>
            <a:endParaRPr b="0" sz="1400" strike="noStrike">
              <a:solidFill>
                <a:srgbClr val="000000"/>
              </a:solidFill>
              <a:latin typeface="Arial"/>
              <a:ea typeface="Arial"/>
              <a:cs typeface="Arial"/>
              <a:sym typeface="Arial"/>
            </a:endParaRPr>
          </a:p>
          <a:p>
            <a:pPr indent="-175995" lvl="0" marL="216000" marR="0" rtl="0" algn="l">
              <a:lnSpc>
                <a:spcPct val="200000"/>
              </a:lnSpc>
              <a:spcBef>
                <a:spcPts val="0"/>
              </a:spcBef>
              <a:spcAft>
                <a:spcPts val="0"/>
              </a:spcAft>
              <a:buClr>
                <a:srgbClr val="000000"/>
              </a:buClr>
              <a:buSzPts val="630"/>
              <a:buFont typeface="Noto Sans Symbols"/>
              <a:buNone/>
            </a:pPr>
            <a:r>
              <a:t/>
            </a:r>
            <a:endParaRPr b="0" sz="1400"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pic>
        <p:nvPicPr>
          <p:cNvPr id="275" name="Google Shape;275;p13"/>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276" name="Google Shape;276;p13"/>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277" name="Google Shape;277;p13"/>
          <p:cNvSpPr txBox="1"/>
          <p:nvPr/>
        </p:nvSpPr>
        <p:spPr>
          <a:xfrm>
            <a:off x="685800" y="1371600"/>
            <a:ext cx="8686800" cy="3886200"/>
          </a:xfrm>
          <a:prstGeom prst="rect">
            <a:avLst/>
          </a:prstGeom>
          <a:noFill/>
          <a:ln cap="flat" cmpd="dbl" w="38100">
            <a:solidFill>
              <a:srgbClr val="000000"/>
            </a:solidFill>
            <a:prstDash val="solid"/>
            <a:round/>
            <a:headEnd len="sm" w="sm" type="none"/>
            <a:tailEnd len="sm" w="sm" type="none"/>
          </a:ln>
        </p:spPr>
        <p:txBody>
          <a:bodyPr anchorCtr="0" anchor="t" bIns="45000" lIns="90000" spcFirstLastPara="1" rIns="90000" wrap="square" tIns="45000">
            <a:noAutofit/>
          </a:bodyPr>
          <a:lstStyle/>
          <a:p>
            <a:pPr indent="0" lvl="0" marL="0" marR="0" rtl="0" algn="l">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lnSpc>
                <a:spcPct val="200000"/>
              </a:lnSpc>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Types of Computer language:</a:t>
            </a:r>
            <a:br>
              <a:rPr lang="en-US"/>
            </a:br>
            <a:r>
              <a:rPr b="1" lang="en-US" sz="1400" strike="noStrike">
                <a:solidFill>
                  <a:srgbClr val="000000"/>
                </a:solidFill>
                <a:latin typeface="Times New Roman"/>
                <a:ea typeface="Times New Roman"/>
                <a:cs typeface="Times New Roman"/>
                <a:sym typeface="Times New Roman"/>
              </a:rPr>
              <a:t>1. </a:t>
            </a:r>
            <a:r>
              <a:rPr b="0" lang="en-US" sz="1400" strike="noStrike">
                <a:solidFill>
                  <a:srgbClr val="000000"/>
                </a:solidFill>
                <a:latin typeface="Times New Roman"/>
                <a:ea typeface="Times New Roman"/>
                <a:cs typeface="Times New Roman"/>
                <a:sym typeface="Times New Roman"/>
              </a:rPr>
              <a:t>Low level language.</a:t>
            </a:r>
            <a:br>
              <a:rPr lang="en-US"/>
            </a:br>
            <a:r>
              <a:rPr b="1" lang="en-US" sz="1400" strike="noStrike">
                <a:solidFill>
                  <a:srgbClr val="000000"/>
                </a:solidFill>
                <a:latin typeface="Times New Roman"/>
                <a:ea typeface="Times New Roman"/>
                <a:cs typeface="Times New Roman"/>
                <a:sym typeface="Times New Roman"/>
              </a:rPr>
              <a:t>2. </a:t>
            </a:r>
            <a:r>
              <a:rPr b="0" lang="en-US" sz="1400" strike="noStrike">
                <a:solidFill>
                  <a:srgbClr val="000000"/>
                </a:solidFill>
                <a:latin typeface="Times New Roman"/>
                <a:ea typeface="Times New Roman"/>
                <a:cs typeface="Times New Roman"/>
                <a:sym typeface="Times New Roman"/>
              </a:rPr>
              <a:t>Assembly level language.</a:t>
            </a:r>
            <a:br>
              <a:rPr lang="en-US"/>
            </a:br>
            <a:r>
              <a:rPr b="1" lang="en-US" sz="1400" strike="noStrike">
                <a:solidFill>
                  <a:srgbClr val="000000"/>
                </a:solidFill>
                <a:latin typeface="Times New Roman"/>
                <a:ea typeface="Times New Roman"/>
                <a:cs typeface="Times New Roman"/>
                <a:sym typeface="Times New Roman"/>
              </a:rPr>
              <a:t>3.</a:t>
            </a:r>
            <a:r>
              <a:rPr b="0" lang="en-US" sz="1400" strike="noStrike">
                <a:solidFill>
                  <a:srgbClr val="000000"/>
                </a:solidFill>
                <a:latin typeface="Times New Roman"/>
                <a:ea typeface="Times New Roman"/>
                <a:cs typeface="Times New Roman"/>
                <a:sym typeface="Times New Roman"/>
              </a:rPr>
              <a:t> High level language.</a:t>
            </a:r>
            <a:br>
              <a:rPr lang="en-US" sz="1400"/>
            </a:br>
            <a:endParaRPr b="0" sz="1400"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pic>
        <p:nvPicPr>
          <p:cNvPr id="282" name="Google Shape;282;p14"/>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283" name="Google Shape;283;p14"/>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284" name="Google Shape;284;p14"/>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lnSpc>
                <a:spcPct val="200000"/>
              </a:lnSpc>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Types of Computer language:</a:t>
            </a:r>
            <a:br>
              <a:rPr lang="en-US"/>
            </a:br>
            <a:r>
              <a:rPr b="1" lang="en-US" sz="1400" strike="noStrike">
                <a:solidFill>
                  <a:srgbClr val="000000"/>
                </a:solidFill>
                <a:latin typeface="Times New Roman"/>
                <a:ea typeface="Times New Roman"/>
                <a:cs typeface="Times New Roman"/>
                <a:sym typeface="Times New Roman"/>
              </a:rPr>
              <a:t>1. </a:t>
            </a:r>
            <a:r>
              <a:rPr b="0" lang="en-US" sz="1400" strike="noStrike">
                <a:solidFill>
                  <a:srgbClr val="000000"/>
                </a:solidFill>
                <a:latin typeface="Times New Roman"/>
                <a:ea typeface="Times New Roman"/>
                <a:cs typeface="Times New Roman"/>
                <a:sym typeface="Times New Roman"/>
              </a:rPr>
              <a:t>Low level language.</a:t>
            </a:r>
            <a:br>
              <a:rPr lang="en-US"/>
            </a:br>
            <a:r>
              <a:rPr lang="en-US"/>
              <a:t>i. </a:t>
            </a:r>
            <a:r>
              <a:rPr b="1" i="0" lang="en-US" sz="1400" u="none" cap="none" strike="noStrike">
                <a:solidFill>
                  <a:srgbClr val="000000"/>
                </a:solidFill>
                <a:highlight>
                  <a:srgbClr val="FFFF00"/>
                </a:highlight>
                <a:latin typeface="Times New Roman"/>
                <a:ea typeface="Times New Roman"/>
                <a:cs typeface="Times New Roman"/>
                <a:sym typeface="Times New Roman"/>
              </a:rPr>
              <a:t>Written</a:t>
            </a:r>
            <a:r>
              <a:rPr b="0" i="0" lang="en-US" sz="1400" u="none" cap="none" strike="noStrike">
                <a:solidFill>
                  <a:srgbClr val="000000"/>
                </a:solidFill>
                <a:latin typeface="Times New Roman"/>
                <a:ea typeface="Times New Roman"/>
                <a:cs typeface="Times New Roman"/>
                <a:sym typeface="Times New Roman"/>
              </a:rPr>
              <a:t> on only </a:t>
            </a:r>
            <a:r>
              <a:rPr b="1" i="0" lang="en-US" sz="1400" u="none" cap="none" strike="noStrike">
                <a:solidFill>
                  <a:srgbClr val="000000"/>
                </a:solidFill>
                <a:highlight>
                  <a:srgbClr val="FFFF00"/>
                </a:highlight>
                <a:latin typeface="Times New Roman"/>
                <a:ea typeface="Times New Roman"/>
                <a:cs typeface="Times New Roman"/>
                <a:sym typeface="Times New Roman"/>
              </a:rPr>
              <a:t>0’s and 1’s.</a:t>
            </a:r>
            <a:br>
              <a:rPr b="0" i="0" lang="en-US" sz="1400" u="none" cap="none" strike="noStrike"/>
            </a:br>
            <a:r>
              <a:rPr b="0" i="0" lang="en-US" sz="1400" u="none" cap="none" strike="noStrike"/>
              <a:t>ii. </a:t>
            </a:r>
            <a:r>
              <a:rPr b="0" i="0" lang="en-US" sz="1400" u="none" cap="none" strike="noStrike">
                <a:solidFill>
                  <a:srgbClr val="000000"/>
                </a:solidFill>
                <a:latin typeface="Times New Roman"/>
                <a:ea typeface="Times New Roman"/>
                <a:cs typeface="Times New Roman"/>
                <a:sym typeface="Times New Roman"/>
              </a:rPr>
              <a:t>Only </a:t>
            </a:r>
            <a:r>
              <a:rPr b="1" i="0" lang="en-US" sz="1400" u="none" cap="none" strike="noStrike">
                <a:solidFill>
                  <a:srgbClr val="000000"/>
                </a:solidFill>
                <a:highlight>
                  <a:srgbClr val="FFFF00"/>
                </a:highlight>
                <a:latin typeface="Times New Roman"/>
                <a:ea typeface="Times New Roman"/>
                <a:cs typeface="Times New Roman"/>
                <a:sym typeface="Times New Roman"/>
              </a:rPr>
              <a:t>Processor can understand it.</a:t>
            </a:r>
            <a:br>
              <a:rPr lang="en-US"/>
            </a:br>
            <a:r>
              <a:rPr lang="en-US"/>
              <a:t>iii. </a:t>
            </a:r>
            <a:r>
              <a:rPr b="0" i="0" lang="en-US" sz="1400" u="none" cap="none" strike="noStrike">
                <a:solidFill>
                  <a:srgbClr val="000000"/>
                </a:solidFill>
                <a:latin typeface="Times New Roman"/>
                <a:ea typeface="Times New Roman"/>
                <a:cs typeface="Times New Roman"/>
                <a:sym typeface="Times New Roman"/>
              </a:rPr>
              <a:t>It has 2 parts </a:t>
            </a:r>
            <a:r>
              <a:rPr b="1" i="0" lang="en-US" sz="1400" u="none" cap="none" strike="noStrike">
                <a:solidFill>
                  <a:srgbClr val="000000"/>
                </a:solidFill>
                <a:highlight>
                  <a:srgbClr val="FFFF00"/>
                </a:highlight>
                <a:latin typeface="Times New Roman"/>
                <a:ea typeface="Times New Roman"/>
                <a:cs typeface="Times New Roman"/>
                <a:sym typeface="Times New Roman"/>
              </a:rPr>
              <a:t>operation part</a:t>
            </a:r>
            <a:r>
              <a:rPr b="0" i="0" lang="en-US" sz="1400" u="none" cap="none" strike="noStrike">
                <a:solidFill>
                  <a:srgbClr val="000000"/>
                </a:solidFill>
                <a:latin typeface="Times New Roman"/>
                <a:ea typeface="Times New Roman"/>
                <a:cs typeface="Times New Roman"/>
                <a:sym typeface="Times New Roman"/>
              </a:rPr>
              <a:t> and </a:t>
            </a:r>
            <a:r>
              <a:rPr b="1" i="0" lang="en-US" sz="1400" u="none" cap="none" strike="noStrike">
                <a:solidFill>
                  <a:srgbClr val="000000"/>
                </a:solidFill>
                <a:highlight>
                  <a:srgbClr val="FFFF00"/>
                </a:highlight>
                <a:latin typeface="Times New Roman"/>
                <a:ea typeface="Times New Roman"/>
                <a:cs typeface="Times New Roman"/>
                <a:sym typeface="Times New Roman"/>
              </a:rPr>
              <a:t>data part</a:t>
            </a:r>
            <a:r>
              <a:rPr b="0" i="0" lang="en-US" sz="1400" u="none" cap="none" strike="noStrike">
                <a:solidFill>
                  <a:srgbClr val="000000"/>
                </a:solidFill>
                <a:latin typeface="Times New Roman"/>
                <a:ea typeface="Times New Roman"/>
                <a:cs typeface="Times New Roman"/>
                <a:sym typeface="Times New Roman"/>
              </a:rPr>
              <a:t>.</a:t>
            </a:r>
            <a:br>
              <a:rPr lang="en-US"/>
            </a:br>
            <a:r>
              <a:rPr lang="en-US"/>
              <a:t>iv. </a:t>
            </a:r>
            <a:r>
              <a:rPr b="0" i="0" lang="en-US" sz="1400" u="none" cap="none" strike="noStrike">
                <a:solidFill>
                  <a:srgbClr val="000000"/>
                </a:solidFill>
                <a:latin typeface="Times New Roman"/>
                <a:ea typeface="Times New Roman"/>
                <a:cs typeface="Times New Roman"/>
                <a:sym typeface="Times New Roman"/>
              </a:rPr>
              <a:t>Operation part represents the operation like addition, multiplication etc.. </a:t>
            </a:r>
            <a:br>
              <a:rPr lang="en-US"/>
            </a:br>
            <a:r>
              <a:rPr lang="en-US"/>
              <a:t>v. </a:t>
            </a:r>
            <a:r>
              <a:rPr b="0" i="0" lang="en-US" sz="1400" u="none" cap="none" strike="noStrike">
                <a:solidFill>
                  <a:srgbClr val="000000"/>
                </a:solidFill>
                <a:latin typeface="Times New Roman"/>
                <a:ea typeface="Times New Roman"/>
                <a:cs typeface="Times New Roman"/>
                <a:sym typeface="Times New Roman"/>
              </a:rPr>
              <a:t>Data part represents the data part.</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pic>
        <p:nvPicPr>
          <p:cNvPr id="289" name="Google Shape;289;p15"/>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290" name="Google Shape;290;p15"/>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291" name="Google Shape;291;p15"/>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lnSpc>
                <a:spcPct val="115000"/>
              </a:lnSpc>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lnSpc>
                <a:spcPct val="200000"/>
              </a:lnSpc>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Types of Computer language:</a:t>
            </a:r>
            <a:br>
              <a:rPr lang="en-US"/>
            </a:br>
            <a:r>
              <a:rPr b="1" lang="en-US" sz="1400" strike="noStrike">
                <a:solidFill>
                  <a:srgbClr val="000000"/>
                </a:solidFill>
                <a:latin typeface="Times New Roman"/>
                <a:ea typeface="Times New Roman"/>
                <a:cs typeface="Times New Roman"/>
                <a:sym typeface="Times New Roman"/>
              </a:rPr>
              <a:t>2. </a:t>
            </a:r>
            <a:r>
              <a:rPr b="0" lang="en-US" sz="1400" strike="noStrike">
                <a:solidFill>
                  <a:srgbClr val="000000"/>
                </a:solidFill>
                <a:latin typeface="Times New Roman"/>
                <a:ea typeface="Times New Roman"/>
                <a:cs typeface="Times New Roman"/>
                <a:sym typeface="Times New Roman"/>
              </a:rPr>
              <a:t>Assembly level language:</a:t>
            </a:r>
            <a:br>
              <a:rPr lang="en-US"/>
            </a:br>
            <a:r>
              <a:rPr lang="en-US"/>
              <a:t>i. </a:t>
            </a:r>
            <a:r>
              <a:rPr b="0" i="0" lang="en-US" sz="1400" u="none" cap="none" strike="noStrike">
                <a:solidFill>
                  <a:srgbClr val="000000"/>
                </a:solidFill>
                <a:latin typeface="Times New Roman"/>
                <a:ea typeface="Times New Roman"/>
                <a:cs typeface="Times New Roman"/>
                <a:sym typeface="Times New Roman"/>
              </a:rPr>
              <a:t>Uses </a:t>
            </a:r>
            <a:r>
              <a:rPr b="1" i="0" lang="en-US" sz="1400" u="none" cap="none" strike="noStrike">
                <a:solidFill>
                  <a:srgbClr val="000000"/>
                </a:solidFill>
                <a:highlight>
                  <a:srgbClr val="FFFF00"/>
                </a:highlight>
                <a:latin typeface="Times New Roman"/>
                <a:ea typeface="Times New Roman"/>
                <a:cs typeface="Times New Roman"/>
                <a:sym typeface="Times New Roman"/>
              </a:rPr>
              <a:t>Symbolic representation</a:t>
            </a:r>
            <a:br>
              <a:rPr lang="en-US"/>
            </a:br>
            <a:r>
              <a:rPr lang="en-US"/>
              <a:t>ii. </a:t>
            </a:r>
            <a:r>
              <a:rPr b="0" i="0" lang="en-US" sz="1400" u="none" cap="none" strike="noStrike">
                <a:solidFill>
                  <a:srgbClr val="000000"/>
                </a:solidFill>
                <a:latin typeface="Times New Roman"/>
                <a:ea typeface="Times New Roman"/>
                <a:cs typeface="Times New Roman"/>
                <a:sym typeface="Times New Roman"/>
              </a:rPr>
              <a:t>It is simpler and </a:t>
            </a:r>
            <a:r>
              <a:rPr b="1" i="0" lang="en-US" sz="1400" u="none" cap="none" strike="noStrike">
                <a:solidFill>
                  <a:srgbClr val="000000"/>
                </a:solidFill>
                <a:highlight>
                  <a:srgbClr val="FFFF00"/>
                </a:highlight>
                <a:latin typeface="Times New Roman"/>
                <a:ea typeface="Times New Roman"/>
                <a:cs typeface="Times New Roman"/>
                <a:sym typeface="Times New Roman"/>
              </a:rPr>
              <a:t>easy to understand</a:t>
            </a:r>
            <a:r>
              <a:rPr b="0" i="0" lang="en-US" sz="1400" u="none" cap="none" strike="noStrike">
                <a:solidFill>
                  <a:srgbClr val="000000"/>
                </a:solidFill>
                <a:latin typeface="Times New Roman"/>
                <a:ea typeface="Times New Roman"/>
                <a:cs typeface="Times New Roman"/>
                <a:sym typeface="Times New Roman"/>
              </a:rPr>
              <a:t> when compared with machine level language</a:t>
            </a:r>
            <a:br>
              <a:rPr b="0" i="0" lang="en-US" sz="1400" u="none" cap="none" strike="noStrike"/>
            </a:br>
            <a:r>
              <a:rPr b="0" i="0" lang="en-US" sz="1400" u="none" cap="none" strike="noStrike"/>
              <a:t>iii .</a:t>
            </a:r>
            <a:r>
              <a:rPr b="0" i="0" lang="en-US" sz="1400" u="none" cap="none" strike="noStrike">
                <a:solidFill>
                  <a:srgbClr val="000000"/>
                </a:solidFill>
                <a:latin typeface="Times New Roman"/>
                <a:ea typeface="Times New Roman"/>
                <a:cs typeface="Times New Roman"/>
                <a:sym typeface="Times New Roman"/>
              </a:rPr>
              <a:t>Uses english based symbols like </a:t>
            </a:r>
            <a:r>
              <a:rPr b="1" i="0" lang="en-US" sz="1400" u="none" cap="none" strike="noStrike">
                <a:solidFill>
                  <a:srgbClr val="000000"/>
                </a:solidFill>
                <a:highlight>
                  <a:srgbClr val="FFFF00"/>
                </a:highlight>
                <a:latin typeface="Times New Roman"/>
                <a:ea typeface="Times New Roman"/>
                <a:cs typeface="Times New Roman"/>
                <a:sym typeface="Times New Roman"/>
              </a:rPr>
              <a:t>ADD</a:t>
            </a:r>
            <a:r>
              <a:rPr b="0" i="0" lang="en-US" sz="1400" u="none" cap="none" strike="noStrike">
                <a:solidFill>
                  <a:srgbClr val="000000"/>
                </a:solidFill>
                <a:latin typeface="Times New Roman"/>
                <a:ea typeface="Times New Roman"/>
                <a:cs typeface="Times New Roman"/>
                <a:sym typeface="Times New Roman"/>
              </a:rPr>
              <a:t>-for addition, </a:t>
            </a:r>
            <a:r>
              <a:rPr b="1" i="0" lang="en-US" sz="1400" u="none" cap="none" strike="noStrike">
                <a:solidFill>
                  <a:srgbClr val="000000"/>
                </a:solidFill>
                <a:highlight>
                  <a:srgbClr val="FFFF00"/>
                </a:highlight>
                <a:latin typeface="Times New Roman"/>
                <a:ea typeface="Times New Roman"/>
                <a:cs typeface="Times New Roman"/>
                <a:sym typeface="Times New Roman"/>
              </a:rPr>
              <a:t>SUB</a:t>
            </a:r>
            <a:r>
              <a:rPr b="0" i="0" lang="en-US" sz="1400" u="none" cap="none" strike="noStrike">
                <a:solidFill>
                  <a:srgbClr val="000000"/>
                </a:solidFill>
                <a:latin typeface="Times New Roman"/>
                <a:ea typeface="Times New Roman"/>
                <a:cs typeface="Times New Roman"/>
                <a:sym typeface="Times New Roman"/>
              </a:rPr>
              <a:t>-subtraction etc..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pic>
        <p:nvPicPr>
          <p:cNvPr id="296" name="Google Shape;296;p16"/>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297" name="Google Shape;297;p16"/>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298" name="Google Shape;298;p16"/>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lnSpc>
                <a:spcPct val="115000"/>
              </a:lnSpc>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lnSpc>
                <a:spcPct val="200000"/>
              </a:lnSpc>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Types of Computer language:</a:t>
            </a:r>
            <a:br>
              <a:rPr lang="en-US"/>
            </a:br>
            <a:r>
              <a:rPr b="1" lang="en-US" sz="1400" strike="noStrike">
                <a:solidFill>
                  <a:srgbClr val="000000"/>
                </a:solidFill>
                <a:latin typeface="Times New Roman"/>
                <a:ea typeface="Times New Roman"/>
                <a:cs typeface="Times New Roman"/>
                <a:sym typeface="Times New Roman"/>
              </a:rPr>
              <a:t>3. </a:t>
            </a:r>
            <a:r>
              <a:rPr b="0" lang="en-US" sz="1400" strike="noStrike">
                <a:solidFill>
                  <a:srgbClr val="000000"/>
                </a:solidFill>
                <a:latin typeface="Times New Roman"/>
                <a:ea typeface="Times New Roman"/>
                <a:cs typeface="Times New Roman"/>
                <a:sym typeface="Times New Roman"/>
              </a:rPr>
              <a:t>High level language:</a:t>
            </a:r>
            <a:br>
              <a:rPr lang="en-US"/>
            </a:br>
            <a:r>
              <a:rPr lang="en-US"/>
              <a:t>i. </a:t>
            </a:r>
            <a:r>
              <a:rPr b="1" i="0" lang="en-US" sz="1400" u="none" cap="none" strike="noStrike">
                <a:solidFill>
                  <a:srgbClr val="000000"/>
                </a:solidFill>
                <a:highlight>
                  <a:srgbClr val="FFFF00"/>
                </a:highlight>
                <a:latin typeface="Times New Roman"/>
                <a:ea typeface="Times New Roman"/>
                <a:cs typeface="Times New Roman"/>
                <a:sym typeface="Times New Roman"/>
              </a:rPr>
              <a:t>Written</a:t>
            </a:r>
            <a:r>
              <a:rPr b="0" i="0" lang="en-US" sz="1400" u="none" cap="none" strike="noStrike">
                <a:solidFill>
                  <a:srgbClr val="000000"/>
                </a:solidFill>
                <a:latin typeface="Times New Roman"/>
                <a:ea typeface="Times New Roman"/>
                <a:cs typeface="Times New Roman"/>
                <a:sym typeface="Times New Roman"/>
              </a:rPr>
              <a:t> in various languages like </a:t>
            </a:r>
            <a:r>
              <a:rPr b="1" i="0" lang="en-US" sz="1400" u="none" cap="none" strike="noStrike">
                <a:solidFill>
                  <a:srgbClr val="000000"/>
                </a:solidFill>
                <a:highlight>
                  <a:srgbClr val="FFFF00"/>
                </a:highlight>
                <a:latin typeface="Times New Roman"/>
                <a:ea typeface="Times New Roman"/>
                <a:cs typeface="Times New Roman"/>
                <a:sym typeface="Times New Roman"/>
              </a:rPr>
              <a:t>c, python , Java , Rust etc..</a:t>
            </a:r>
            <a:br>
              <a:rPr lang="en-US"/>
            </a:br>
            <a:r>
              <a:rPr lang="en-US"/>
              <a:t>ii. </a:t>
            </a:r>
            <a:r>
              <a:rPr b="0" i="0" lang="en-US" sz="1400" u="none" cap="none" strike="noStrike">
                <a:solidFill>
                  <a:srgbClr val="000000"/>
                </a:solidFill>
                <a:latin typeface="Times New Roman"/>
                <a:ea typeface="Times New Roman"/>
                <a:cs typeface="Times New Roman"/>
                <a:sym typeface="Times New Roman"/>
              </a:rPr>
              <a:t>It is simpler and </a:t>
            </a:r>
            <a:r>
              <a:rPr b="1" i="0" lang="en-US" sz="1400" u="none" cap="none" strike="noStrike">
                <a:solidFill>
                  <a:srgbClr val="000000"/>
                </a:solidFill>
                <a:highlight>
                  <a:srgbClr val="FFFF00"/>
                </a:highlight>
                <a:latin typeface="Times New Roman"/>
                <a:ea typeface="Times New Roman"/>
                <a:cs typeface="Times New Roman"/>
                <a:sym typeface="Times New Roman"/>
              </a:rPr>
              <a:t>easy to understand</a:t>
            </a:r>
            <a:r>
              <a:rPr b="0" i="0" lang="en-US" sz="1400" u="none" cap="none" strike="noStrike">
                <a:solidFill>
                  <a:srgbClr val="000000"/>
                </a:solidFill>
                <a:latin typeface="Times New Roman"/>
                <a:ea typeface="Times New Roman"/>
                <a:cs typeface="Times New Roman"/>
                <a:sym typeface="Times New Roman"/>
              </a:rPr>
              <a:t> when compared with machine level language and assembly level language</a:t>
            </a:r>
            <a:br>
              <a:rPr b="0" i="0" lang="en-US" sz="1400" u="none" cap="none" strike="noStrike"/>
            </a:br>
            <a:r>
              <a:rPr b="0" i="0" lang="en-US" sz="1400" u="none" cap="none" strike="noStrike"/>
              <a:t>iii. </a:t>
            </a:r>
            <a:r>
              <a:rPr b="0" i="0" lang="en-US" sz="1400" u="none" cap="none" strike="noStrike">
                <a:solidFill>
                  <a:srgbClr val="000000"/>
                </a:solidFill>
                <a:latin typeface="Times New Roman"/>
                <a:ea typeface="Times New Roman"/>
                <a:cs typeface="Times New Roman"/>
                <a:sym typeface="Times New Roman"/>
              </a:rPr>
              <a:t>Uses syntax and grammar based rules to to perform operation</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pic>
        <p:nvPicPr>
          <p:cNvPr id="303" name="Google Shape;303;p17"/>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304" name="Google Shape;304;p17"/>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305" name="Google Shape;305;p17"/>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lnSpc>
                <a:spcPct val="115000"/>
              </a:lnSpc>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lnSpc>
                <a:spcPct val="200000"/>
              </a:lnSpc>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Program Development:</a:t>
            </a:r>
            <a:br>
              <a:rPr lang="en-US" sz="1400"/>
            </a:br>
            <a:r>
              <a:rPr b="0" lang="en-US" sz="1400" strike="noStrike">
                <a:solidFill>
                  <a:srgbClr val="000000"/>
                </a:solidFill>
                <a:latin typeface="Times New Roman"/>
                <a:ea typeface="Times New Roman"/>
                <a:cs typeface="Times New Roman"/>
                <a:sym typeface="Times New Roman"/>
              </a:rPr>
              <a:t>Steps in program development</a:t>
            </a:r>
            <a:br>
              <a:rPr lang="en-US"/>
            </a:br>
            <a:r>
              <a:rPr lang="en-US"/>
              <a:t>i. </a:t>
            </a:r>
            <a:r>
              <a:rPr b="1" i="0" lang="en-US" sz="1200" u="none" cap="none" strike="noStrike">
                <a:solidFill>
                  <a:srgbClr val="000000"/>
                </a:solidFill>
                <a:latin typeface="Times New Roman"/>
                <a:ea typeface="Times New Roman"/>
                <a:cs typeface="Times New Roman"/>
                <a:sym typeface="Times New Roman"/>
              </a:rPr>
              <a:t>Problem definition</a:t>
            </a:r>
            <a:r>
              <a:rPr b="0" i="0" lang="en-US" sz="1200" u="none" cap="none" strike="noStrike">
                <a:solidFill>
                  <a:srgbClr val="000000"/>
                </a:solidFill>
                <a:latin typeface="Times New Roman"/>
                <a:ea typeface="Times New Roman"/>
                <a:cs typeface="Times New Roman"/>
                <a:sym typeface="Times New Roman"/>
              </a:rPr>
              <a:t>:</a:t>
            </a:r>
            <a:r>
              <a:rPr b="1" i="0" lang="en-US" sz="1200" u="none" cap="none" strike="noStrike">
                <a:solidFill>
                  <a:srgbClr val="000000"/>
                </a:solidFill>
                <a:highlight>
                  <a:srgbClr val="FFFF00"/>
                </a:highlight>
                <a:latin typeface="Times New Roman"/>
                <a:ea typeface="Times New Roman"/>
                <a:cs typeface="Times New Roman"/>
                <a:sym typeface="Times New Roman"/>
              </a:rPr>
              <a:t>Understanding</a:t>
            </a:r>
            <a:r>
              <a:rPr b="0" i="0" lang="en-US" sz="1200" u="none" cap="none" strike="noStrike">
                <a:solidFill>
                  <a:srgbClr val="000000"/>
                </a:solidFill>
                <a:latin typeface="Times New Roman"/>
                <a:ea typeface="Times New Roman"/>
                <a:cs typeface="Times New Roman"/>
                <a:sym typeface="Times New Roman"/>
              </a:rPr>
              <a:t> the</a:t>
            </a:r>
            <a:r>
              <a:rPr b="1" i="0" lang="en-US" sz="1200" u="none" cap="none" strike="noStrike">
                <a:solidFill>
                  <a:srgbClr val="000000"/>
                </a:solidFill>
                <a:highlight>
                  <a:srgbClr val="FFFF00"/>
                </a:highlight>
                <a:latin typeface="Times New Roman"/>
                <a:ea typeface="Times New Roman"/>
                <a:cs typeface="Times New Roman"/>
                <a:sym typeface="Times New Roman"/>
              </a:rPr>
              <a:t> problem</a:t>
            </a:r>
            <a:r>
              <a:rPr b="0" i="0" lang="en-US" sz="1200" u="none" cap="none" strike="noStrike">
                <a:solidFill>
                  <a:srgbClr val="000000"/>
                </a:solidFill>
                <a:latin typeface="Times New Roman"/>
                <a:ea typeface="Times New Roman"/>
                <a:cs typeface="Times New Roman"/>
                <a:sym typeface="Times New Roman"/>
              </a:rPr>
              <a:t> and how to solve it.</a:t>
            </a:r>
            <a:br>
              <a:rPr lang="en-US" sz="1200"/>
            </a:br>
            <a:r>
              <a:rPr lang="en-US" sz="1200"/>
              <a:t>ii. </a:t>
            </a:r>
            <a:r>
              <a:rPr b="1" i="0" lang="en-US" sz="1200" u="none" cap="none" strike="noStrike">
                <a:solidFill>
                  <a:srgbClr val="000000"/>
                </a:solidFill>
                <a:latin typeface="Times New Roman"/>
                <a:ea typeface="Times New Roman"/>
                <a:cs typeface="Times New Roman"/>
                <a:sym typeface="Times New Roman"/>
              </a:rPr>
              <a:t>Problem analysis</a:t>
            </a:r>
            <a:r>
              <a:rPr b="0" i="0" lang="en-US" sz="1200" u="none" cap="none" strike="noStrike">
                <a:solidFill>
                  <a:srgbClr val="000000"/>
                </a:solidFill>
                <a:latin typeface="Times New Roman"/>
                <a:ea typeface="Times New Roman"/>
                <a:cs typeface="Times New Roman"/>
                <a:sym typeface="Times New Roman"/>
              </a:rPr>
              <a:t>: </a:t>
            </a:r>
            <a:r>
              <a:rPr b="1" i="0" lang="en-US" sz="1200" u="none" cap="none" strike="noStrike">
                <a:solidFill>
                  <a:srgbClr val="000000"/>
                </a:solidFill>
                <a:highlight>
                  <a:srgbClr val="FFFF00"/>
                </a:highlight>
                <a:latin typeface="Times New Roman"/>
                <a:ea typeface="Times New Roman"/>
                <a:cs typeface="Times New Roman"/>
                <a:sym typeface="Times New Roman"/>
              </a:rPr>
              <a:t>Logic implementation</a:t>
            </a:r>
            <a:r>
              <a:rPr b="0" i="0" lang="en-US" sz="1200" u="none" cap="none" strike="noStrike">
                <a:solidFill>
                  <a:srgbClr val="000000"/>
                </a:solidFill>
                <a:latin typeface="Times New Roman"/>
                <a:ea typeface="Times New Roman"/>
                <a:cs typeface="Times New Roman"/>
                <a:sym typeface="Times New Roman"/>
              </a:rPr>
              <a:t>, what is input and expected output</a:t>
            </a:r>
            <a:br>
              <a:rPr lang="en-US" sz="1200"/>
            </a:br>
            <a:r>
              <a:rPr lang="en-US" sz="1200"/>
              <a:t>iii. </a:t>
            </a:r>
            <a:r>
              <a:rPr b="1" i="0" lang="en-US" sz="1200" u="none" cap="none" strike="noStrike">
                <a:solidFill>
                  <a:srgbClr val="000000"/>
                </a:solidFill>
                <a:latin typeface="Times New Roman"/>
                <a:ea typeface="Times New Roman"/>
                <a:cs typeface="Times New Roman"/>
                <a:sym typeface="Times New Roman"/>
              </a:rPr>
              <a:t>Algorithm development</a:t>
            </a:r>
            <a:r>
              <a:rPr b="0" i="0" lang="en-US" sz="1200" u="none" cap="none" strike="noStrike">
                <a:solidFill>
                  <a:srgbClr val="000000"/>
                </a:solidFill>
                <a:latin typeface="Times New Roman"/>
                <a:ea typeface="Times New Roman"/>
                <a:cs typeface="Times New Roman"/>
                <a:sym typeface="Times New Roman"/>
              </a:rPr>
              <a:t>: Flow chart are used to </a:t>
            </a:r>
            <a:r>
              <a:rPr b="1" i="0" lang="en-US" sz="1200" u="none" cap="none" strike="noStrike">
                <a:solidFill>
                  <a:srgbClr val="000000"/>
                </a:solidFill>
                <a:highlight>
                  <a:srgbClr val="FFFF00"/>
                </a:highlight>
                <a:latin typeface="Times New Roman"/>
                <a:ea typeface="Times New Roman"/>
                <a:cs typeface="Times New Roman"/>
                <a:sym typeface="Times New Roman"/>
              </a:rPr>
              <a:t>break down the problem</a:t>
            </a:r>
            <a:br>
              <a:rPr lang="en-US" sz="1200"/>
            </a:br>
            <a:r>
              <a:rPr lang="en-US" sz="1200"/>
              <a:t>iv. </a:t>
            </a:r>
            <a:r>
              <a:rPr b="1" i="0" lang="en-US" sz="1200" u="none" cap="none" strike="noStrike">
                <a:solidFill>
                  <a:srgbClr val="000000"/>
                </a:solidFill>
                <a:latin typeface="Times New Roman"/>
                <a:ea typeface="Times New Roman"/>
                <a:cs typeface="Times New Roman"/>
                <a:sym typeface="Times New Roman"/>
              </a:rPr>
              <a:t>Coding</a:t>
            </a:r>
            <a:r>
              <a:rPr b="0" i="0" lang="en-US" sz="1200" u="none" cap="none" strike="noStrike">
                <a:solidFill>
                  <a:srgbClr val="000000"/>
                </a:solidFill>
                <a:latin typeface="Times New Roman"/>
                <a:ea typeface="Times New Roman"/>
                <a:cs typeface="Times New Roman"/>
                <a:sym typeface="Times New Roman"/>
              </a:rPr>
              <a:t>: </a:t>
            </a:r>
            <a:r>
              <a:rPr b="1" i="0" lang="en-US" sz="1200" u="none" cap="none" strike="noStrike">
                <a:solidFill>
                  <a:srgbClr val="000000"/>
                </a:solidFill>
                <a:highlight>
                  <a:srgbClr val="FFFF00"/>
                </a:highlight>
                <a:latin typeface="Times New Roman"/>
                <a:ea typeface="Times New Roman"/>
                <a:cs typeface="Times New Roman"/>
                <a:sym typeface="Times New Roman"/>
              </a:rPr>
              <a:t>Use</a:t>
            </a:r>
            <a:r>
              <a:rPr b="1" i="0" lang="en-US" sz="1200" u="none" cap="none" strike="noStrike">
                <a:solidFill>
                  <a:srgbClr val="000000"/>
                </a:solidFill>
                <a:latin typeface="Times New Roman"/>
                <a:ea typeface="Times New Roman"/>
                <a:cs typeface="Times New Roman"/>
                <a:sym typeface="Times New Roman"/>
              </a:rPr>
              <a:t> </a:t>
            </a:r>
            <a:r>
              <a:rPr b="0" i="0" lang="en-US" sz="1200" u="none" cap="none" strike="noStrike">
                <a:solidFill>
                  <a:srgbClr val="000000"/>
                </a:solidFill>
                <a:latin typeface="Times New Roman"/>
                <a:ea typeface="Times New Roman"/>
                <a:cs typeface="Times New Roman"/>
                <a:sym typeface="Times New Roman"/>
              </a:rPr>
              <a:t>of any </a:t>
            </a:r>
            <a:r>
              <a:rPr b="1" i="0" lang="en-US" sz="1200" u="none" cap="none" strike="noStrike">
                <a:solidFill>
                  <a:srgbClr val="000000"/>
                </a:solidFill>
                <a:highlight>
                  <a:srgbClr val="FFFF00"/>
                </a:highlight>
                <a:latin typeface="Times New Roman"/>
                <a:ea typeface="Times New Roman"/>
                <a:cs typeface="Times New Roman"/>
                <a:sym typeface="Times New Roman"/>
              </a:rPr>
              <a:t>programing language</a:t>
            </a:r>
            <a:r>
              <a:rPr b="0" i="0" lang="en-US" sz="1200" u="none" cap="none" strike="noStrike">
                <a:solidFill>
                  <a:srgbClr val="000000"/>
                </a:solidFill>
                <a:latin typeface="Times New Roman"/>
                <a:ea typeface="Times New Roman"/>
                <a:cs typeface="Times New Roman"/>
                <a:sym typeface="Times New Roman"/>
              </a:rPr>
              <a:t> to </a:t>
            </a:r>
            <a:r>
              <a:rPr b="1" i="0" lang="en-US" sz="1200" u="none" cap="none" strike="noStrike">
                <a:solidFill>
                  <a:srgbClr val="000000"/>
                </a:solidFill>
                <a:highlight>
                  <a:srgbClr val="FFFF00"/>
                </a:highlight>
                <a:latin typeface="Times New Roman"/>
                <a:ea typeface="Times New Roman"/>
                <a:cs typeface="Times New Roman"/>
                <a:sym typeface="Times New Roman"/>
              </a:rPr>
              <a:t>implement logic</a:t>
            </a:r>
            <a:br>
              <a:rPr lang="en-US" sz="1200"/>
            </a:br>
            <a:r>
              <a:rPr lang="en-US" sz="1200"/>
              <a:t>v. </a:t>
            </a:r>
            <a:r>
              <a:rPr b="1" i="0" lang="en-US" sz="1200" u="none" cap="none" strike="noStrike">
                <a:solidFill>
                  <a:srgbClr val="000000"/>
                </a:solidFill>
                <a:latin typeface="Times New Roman"/>
                <a:ea typeface="Times New Roman"/>
                <a:cs typeface="Times New Roman"/>
                <a:sym typeface="Times New Roman"/>
              </a:rPr>
              <a:t>Testing and debugging</a:t>
            </a:r>
            <a:r>
              <a:rPr b="0" i="0" lang="en-US" sz="1200" u="none" cap="none" strike="noStrike">
                <a:solidFill>
                  <a:srgbClr val="000000"/>
                </a:solidFill>
                <a:latin typeface="Times New Roman"/>
                <a:ea typeface="Times New Roman"/>
                <a:cs typeface="Times New Roman"/>
                <a:sym typeface="Times New Roman"/>
              </a:rPr>
              <a:t>: finding </a:t>
            </a:r>
            <a:r>
              <a:rPr b="1" i="0" lang="en-US" sz="1200" u="none" cap="none" strike="noStrike">
                <a:solidFill>
                  <a:srgbClr val="000000"/>
                </a:solidFill>
                <a:highlight>
                  <a:srgbClr val="FFFF00"/>
                </a:highlight>
                <a:latin typeface="Times New Roman"/>
                <a:ea typeface="Times New Roman"/>
                <a:cs typeface="Times New Roman"/>
                <a:sym typeface="Times New Roman"/>
              </a:rPr>
              <a:t>errors</a:t>
            </a:r>
            <a:r>
              <a:rPr b="0" i="0" lang="en-US" sz="1200" u="none" cap="none" strike="noStrike">
                <a:solidFill>
                  <a:srgbClr val="000000"/>
                </a:solidFill>
                <a:latin typeface="Times New Roman"/>
                <a:ea typeface="Times New Roman"/>
                <a:cs typeface="Times New Roman"/>
                <a:sym typeface="Times New Roman"/>
              </a:rPr>
              <a:t> and correcting them</a:t>
            </a:r>
            <a:br>
              <a:rPr lang="en-US" sz="1200"/>
            </a:br>
            <a:r>
              <a:rPr lang="en-US" sz="1200"/>
              <a:t>vi. </a:t>
            </a:r>
            <a:r>
              <a:rPr b="1" i="0" lang="en-US" sz="1200" u="none" cap="none" strike="noStrike">
                <a:solidFill>
                  <a:srgbClr val="000000"/>
                </a:solidFill>
                <a:latin typeface="Times New Roman"/>
                <a:ea typeface="Times New Roman"/>
                <a:cs typeface="Times New Roman"/>
                <a:sym typeface="Times New Roman"/>
              </a:rPr>
              <a:t>Documentation and maintenance</a:t>
            </a:r>
            <a:r>
              <a:rPr b="0" i="0" lang="en-US" sz="1200" u="none" cap="none" strike="noStrike">
                <a:solidFill>
                  <a:srgbClr val="000000"/>
                </a:solidFill>
                <a:latin typeface="Times New Roman"/>
                <a:ea typeface="Times New Roman"/>
                <a:cs typeface="Times New Roman"/>
                <a:sym typeface="Times New Roman"/>
              </a:rPr>
              <a:t>: Internal </a:t>
            </a:r>
            <a:r>
              <a:rPr b="0" i="0" lang="en-US" sz="1200" u="none" cap="none" strike="noStrike">
                <a:solidFill>
                  <a:srgbClr val="000000"/>
                </a:solidFill>
                <a:highlight>
                  <a:srgbClr val="FFFF00"/>
                </a:highlight>
                <a:latin typeface="Times New Roman"/>
                <a:ea typeface="Times New Roman"/>
                <a:cs typeface="Times New Roman"/>
                <a:sym typeface="Times New Roman"/>
              </a:rPr>
              <a:t>documentation</a:t>
            </a:r>
            <a:r>
              <a:rPr b="0" i="0" lang="en-US" sz="1200" u="none" cap="none" strike="noStrike">
                <a:solidFill>
                  <a:srgbClr val="000000"/>
                </a:solidFill>
                <a:latin typeface="Times New Roman"/>
                <a:ea typeface="Times New Roman"/>
                <a:cs typeface="Times New Roman"/>
                <a:sym typeface="Times New Roman"/>
              </a:rPr>
              <a:t> to explain how was the problem solved</a:t>
            </a:r>
            <a:endParaRPr b="0" i="0" sz="1200" u="none" cap="none" strike="noStrike">
              <a:solidFill>
                <a:srgbClr val="000000"/>
              </a:solidFill>
              <a:latin typeface="Arial"/>
              <a:ea typeface="Arial"/>
              <a:cs typeface="Arial"/>
              <a:sym typeface="Arial"/>
            </a:endParaRPr>
          </a:p>
          <a:p>
            <a:pPr indent="-181709" lvl="1" marL="432000" marR="0" rtl="0" algn="l">
              <a:lnSpc>
                <a:spcPct val="200000"/>
              </a:lnSpc>
              <a:spcBef>
                <a:spcPts val="0"/>
              </a:spcBef>
              <a:spcAft>
                <a:spcPts val="0"/>
              </a:spcAft>
              <a:buClr>
                <a:srgbClr val="000000"/>
              </a:buClr>
              <a:buSzPts val="540"/>
              <a:buFont typeface="Noto Sans Symbols"/>
              <a:buNone/>
            </a:pPr>
            <a:r>
              <a:t/>
            </a:r>
            <a:endParaRPr b="0" i="0" sz="1200" u="none" cap="none" strike="noStrik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pic>
        <p:nvPicPr>
          <p:cNvPr id="310" name="Google Shape;310;p18"/>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311" name="Google Shape;311;p18"/>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312" name="Google Shape;312;p18"/>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lnSpc>
                <a:spcPct val="115000"/>
              </a:lnSpc>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Program Development:</a:t>
            </a:r>
            <a:br>
              <a:rPr lang="en-US" sz="1400"/>
            </a:br>
            <a:r>
              <a:rPr b="1" lang="en-US" sz="1400" strike="noStrike">
                <a:solidFill>
                  <a:srgbClr val="000000"/>
                </a:solidFill>
                <a:latin typeface="Times New Roman"/>
                <a:ea typeface="Times New Roman"/>
                <a:cs typeface="Times New Roman"/>
                <a:sym typeface="Times New Roman"/>
              </a:rPr>
              <a:t>Flow chart :</a:t>
            </a:r>
            <a:br>
              <a:rPr lang="en-US" sz="1400"/>
            </a:br>
            <a:r>
              <a:rPr b="0" lang="en-US" sz="1400" strike="noStrike">
                <a:solidFill>
                  <a:srgbClr val="000000"/>
                </a:solidFill>
                <a:latin typeface="Times New Roman"/>
                <a:ea typeface="Times New Roman"/>
                <a:cs typeface="Times New Roman"/>
                <a:sym typeface="Times New Roman"/>
              </a:rPr>
              <a:t>They are nothing but the </a:t>
            </a:r>
            <a:r>
              <a:rPr b="1" lang="en-US" sz="1400" strike="noStrike">
                <a:solidFill>
                  <a:srgbClr val="000000"/>
                </a:solidFill>
                <a:highlight>
                  <a:srgbClr val="FFFF00"/>
                </a:highlight>
                <a:latin typeface="Times New Roman"/>
                <a:ea typeface="Times New Roman"/>
                <a:cs typeface="Times New Roman"/>
                <a:sym typeface="Times New Roman"/>
              </a:rPr>
              <a:t>graphical representation</a:t>
            </a:r>
            <a:r>
              <a:rPr b="1" lang="en-US" sz="1400" strike="noStrike">
                <a:solidFill>
                  <a:srgbClr val="000000"/>
                </a:solidFill>
                <a:latin typeface="Times New Roman"/>
                <a:ea typeface="Times New Roman"/>
                <a:cs typeface="Times New Roman"/>
                <a:sym typeface="Times New Roman"/>
              </a:rPr>
              <a:t> </a:t>
            </a:r>
            <a:r>
              <a:rPr b="0" lang="en-US" sz="1400" strike="noStrike">
                <a:solidFill>
                  <a:srgbClr val="000000"/>
                </a:solidFill>
                <a:latin typeface="Times New Roman"/>
                <a:ea typeface="Times New Roman"/>
                <a:cs typeface="Times New Roman"/>
                <a:sym typeface="Times New Roman"/>
              </a:rPr>
              <a:t>of the data or the </a:t>
            </a:r>
            <a:r>
              <a:rPr b="1" lang="en-US" sz="1400" strike="noStrike">
                <a:solidFill>
                  <a:srgbClr val="000000"/>
                </a:solidFill>
                <a:highlight>
                  <a:srgbClr val="FFFF00"/>
                </a:highlight>
                <a:latin typeface="Times New Roman"/>
                <a:ea typeface="Times New Roman"/>
                <a:cs typeface="Times New Roman"/>
                <a:sym typeface="Times New Roman"/>
              </a:rPr>
              <a:t>algorithm</a:t>
            </a:r>
            <a:r>
              <a:rPr b="1" lang="en-US" sz="1400" strike="noStrike">
                <a:solidFill>
                  <a:srgbClr val="000000"/>
                </a:solidFill>
                <a:latin typeface="Times New Roman"/>
                <a:ea typeface="Times New Roman"/>
                <a:cs typeface="Times New Roman"/>
                <a:sym typeface="Times New Roman"/>
              </a:rPr>
              <a:t> </a:t>
            </a:r>
            <a:r>
              <a:rPr b="0" lang="en-US" sz="1400" strike="noStrike">
                <a:solidFill>
                  <a:srgbClr val="000000"/>
                </a:solidFill>
                <a:latin typeface="Times New Roman"/>
                <a:ea typeface="Times New Roman"/>
                <a:cs typeface="Times New Roman"/>
                <a:sym typeface="Times New Roman"/>
              </a:rPr>
              <a:t>for a </a:t>
            </a:r>
            <a:r>
              <a:rPr b="1" lang="en-US" sz="1400" strike="noStrike">
                <a:solidFill>
                  <a:srgbClr val="000000"/>
                </a:solidFill>
                <a:highlight>
                  <a:srgbClr val="FFFF00"/>
                </a:highlight>
                <a:latin typeface="Times New Roman"/>
                <a:ea typeface="Times New Roman"/>
                <a:cs typeface="Times New Roman"/>
                <a:sym typeface="Times New Roman"/>
              </a:rPr>
              <a:t>better understanding</a:t>
            </a:r>
            <a:r>
              <a:rPr b="0" lang="en-US" sz="1400" strike="noStrike">
                <a:solidFill>
                  <a:srgbClr val="000000"/>
                </a:solidFill>
                <a:latin typeface="Times New Roman"/>
                <a:ea typeface="Times New Roman"/>
                <a:cs typeface="Times New Roman"/>
                <a:sym typeface="Times New Roman"/>
              </a:rPr>
              <a:t> of the code visually. </a:t>
            </a:r>
            <a:br>
              <a:rPr lang="en-US" sz="1400"/>
            </a:br>
            <a:r>
              <a:rPr b="0" lang="en-US" sz="1400" strike="noStrike">
                <a:solidFill>
                  <a:srgbClr val="000000"/>
                </a:solidFill>
                <a:latin typeface="Times New Roman"/>
                <a:ea typeface="Times New Roman"/>
                <a:cs typeface="Times New Roman"/>
                <a:sym typeface="Times New Roman"/>
              </a:rPr>
              <a:t>It </a:t>
            </a:r>
            <a:r>
              <a:rPr b="1" lang="en-US" sz="1400" strike="noStrike">
                <a:solidFill>
                  <a:srgbClr val="000000"/>
                </a:solidFill>
                <a:highlight>
                  <a:srgbClr val="FFFF00"/>
                </a:highlight>
                <a:latin typeface="Times New Roman"/>
                <a:ea typeface="Times New Roman"/>
                <a:cs typeface="Times New Roman"/>
                <a:sym typeface="Times New Roman"/>
              </a:rPr>
              <a:t>displays step-by-step solutions</a:t>
            </a:r>
            <a:r>
              <a:rPr b="0" lang="en-US" sz="1400" strike="noStrike">
                <a:solidFill>
                  <a:srgbClr val="000000"/>
                </a:solidFill>
                <a:latin typeface="Times New Roman"/>
                <a:ea typeface="Times New Roman"/>
                <a:cs typeface="Times New Roman"/>
                <a:sym typeface="Times New Roman"/>
              </a:rPr>
              <a:t> to a problem, algorithm, or process.</a:t>
            </a:r>
            <a:endParaRPr b="0" sz="1400" strike="noStrik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pic>
        <p:nvPicPr>
          <p:cNvPr id="317" name="Google Shape;317;p19"/>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318" name="Google Shape;318;p19"/>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319" name="Google Shape;319;p19"/>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lnSpc>
                <a:spcPct val="115000"/>
              </a:lnSpc>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Program Development:</a:t>
            </a:r>
            <a:br>
              <a:rPr lang="en-US" sz="1400"/>
            </a:br>
            <a:r>
              <a:rPr b="1" lang="en-US" sz="1400" strike="noStrike">
                <a:solidFill>
                  <a:srgbClr val="000000"/>
                </a:solidFill>
                <a:latin typeface="Times New Roman"/>
                <a:ea typeface="Times New Roman"/>
                <a:cs typeface="Times New Roman"/>
                <a:sym typeface="Times New Roman"/>
              </a:rPr>
              <a:t>Flow chart :</a:t>
            </a:r>
            <a:br>
              <a:rPr lang="en-US" sz="1400"/>
            </a:br>
            <a:r>
              <a:rPr b="0" lang="en-US" sz="1400" strike="noStrike">
                <a:solidFill>
                  <a:srgbClr val="000000"/>
                </a:solidFill>
                <a:latin typeface="Times New Roman"/>
                <a:ea typeface="Times New Roman"/>
                <a:cs typeface="Times New Roman"/>
                <a:sym typeface="Times New Roman"/>
              </a:rPr>
              <a:t> </a:t>
            </a:r>
            <a:endParaRPr b="0" sz="1400" strike="noStrike">
              <a:solidFill>
                <a:srgbClr val="000000"/>
              </a:solidFill>
              <a:latin typeface="Arial"/>
              <a:ea typeface="Arial"/>
              <a:cs typeface="Arial"/>
              <a:sym typeface="Arial"/>
            </a:endParaRPr>
          </a:p>
        </p:txBody>
      </p:sp>
      <p:graphicFrame>
        <p:nvGraphicFramePr>
          <p:cNvPr id="320" name="Google Shape;320;p19"/>
          <p:cNvGraphicFramePr/>
          <p:nvPr/>
        </p:nvGraphicFramePr>
        <p:xfrm>
          <a:off x="457200" y="2145600"/>
          <a:ext cx="3000000" cy="3000000"/>
        </p:xfrm>
        <a:graphic>
          <a:graphicData uri="http://schemas.openxmlformats.org/drawingml/2006/table">
            <a:tbl>
              <a:tblPr>
                <a:noFill/>
                <a:tableStyleId>{AD5EB770-E9B0-4480-AB5C-C2209C0F474A}</a:tableStyleId>
              </a:tblPr>
              <a:tblGrid>
                <a:gridCol w="4456800"/>
                <a:gridCol w="4458250"/>
              </a:tblGrid>
              <a:tr h="331200">
                <a:tc>
                  <a:txBody>
                    <a:bodyPr/>
                    <a:lstStyle/>
                    <a:p>
                      <a:pPr indent="0" lvl="0" marL="0" marR="0" rtl="0" algn="ctr">
                        <a:spcBef>
                          <a:spcPts val="0"/>
                        </a:spcBef>
                        <a:spcAft>
                          <a:spcPts val="0"/>
                        </a:spcAft>
                        <a:buNone/>
                      </a:pPr>
                      <a:r>
                        <a:rPr b="1" lang="en-US" sz="1400" u="none" cap="none" strike="noStrike">
                          <a:solidFill>
                            <a:srgbClr val="000000"/>
                          </a:solidFill>
                          <a:latin typeface="Arial"/>
                          <a:ea typeface="Arial"/>
                          <a:cs typeface="Arial"/>
                          <a:sym typeface="Arial"/>
                        </a:rPr>
                        <a:t>Name</a:t>
                      </a:r>
                      <a:endParaRPr b="1" sz="1400" u="none" cap="none" strike="noStrike">
                        <a:solidFill>
                          <a:srgbClr val="000000"/>
                        </a:solidFill>
                        <a:latin typeface="Arial"/>
                        <a:ea typeface="Arial"/>
                        <a:cs typeface="Arial"/>
                        <a:sym typeface="Arial"/>
                      </a:endParaRPr>
                    </a:p>
                  </a:txBody>
                  <a:tcPr marT="45725" marB="45725" marR="36000" marL="360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lang="en-US" sz="1400" u="none" cap="none" strike="noStrike">
                          <a:solidFill>
                            <a:srgbClr val="000000"/>
                          </a:solidFill>
                          <a:latin typeface="Arial"/>
                          <a:ea typeface="Arial"/>
                          <a:cs typeface="Arial"/>
                          <a:sym typeface="Arial"/>
                        </a:rPr>
                        <a:t>Symbol</a:t>
                      </a:r>
                      <a:endParaRPr b="1" sz="1400" u="none" cap="none" strike="noStrike">
                        <a:solidFill>
                          <a:srgbClr val="000000"/>
                        </a:solidFill>
                        <a:latin typeface="Arial"/>
                        <a:ea typeface="Arial"/>
                        <a:cs typeface="Arial"/>
                        <a:sym typeface="Arial"/>
                      </a:endParaRPr>
                    </a:p>
                  </a:txBody>
                  <a:tcPr marT="45725" marB="45725" marR="36000" marL="360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036450">
                <a:tc>
                  <a:txBody>
                    <a:bodyPr/>
                    <a:lstStyle/>
                    <a:p>
                      <a:pPr indent="0" lvl="0" marL="0" marR="0" rtl="0" algn="ctr">
                        <a:spcBef>
                          <a:spcPts val="0"/>
                        </a:spcBef>
                        <a:spcAft>
                          <a:spcPts val="0"/>
                        </a:spcAft>
                        <a:buNone/>
                      </a:pPr>
                      <a:r>
                        <a:rPr b="0" lang="en-US" sz="1400" u="none" cap="none" strike="noStrike">
                          <a:solidFill>
                            <a:srgbClr val="000000"/>
                          </a:solidFill>
                          <a:latin typeface="Arial"/>
                          <a:ea typeface="Arial"/>
                          <a:cs typeface="Arial"/>
                          <a:sym typeface="Arial"/>
                        </a:rPr>
                        <a:t>Terminal Box -start /End</a:t>
                      </a:r>
                      <a:endParaRPr b="0" sz="1400" u="none" cap="none" strike="noStrike">
                        <a:solidFill>
                          <a:srgbClr val="000000"/>
                        </a:solidFill>
                        <a:latin typeface="Arial"/>
                        <a:ea typeface="Arial"/>
                        <a:cs typeface="Arial"/>
                        <a:sym typeface="Arial"/>
                      </a:endParaRPr>
                    </a:p>
                  </a:txBody>
                  <a:tcPr marT="45725" marB="45725" marR="36000" marL="360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t/>
                      </a:r>
                      <a:endParaRPr b="0" sz="1400" u="none" cap="none" strike="noStrike">
                        <a:solidFill>
                          <a:srgbClr val="000000"/>
                        </a:solidFill>
                        <a:latin typeface="Arial"/>
                        <a:ea typeface="Arial"/>
                        <a:cs typeface="Arial"/>
                        <a:sym typeface="Arial"/>
                      </a:endParaRPr>
                    </a:p>
                  </a:txBody>
                  <a:tcPr marT="45725" marB="45725" marR="36000" marL="360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1038250">
                <a:tc>
                  <a:txBody>
                    <a:bodyPr/>
                    <a:lstStyle/>
                    <a:p>
                      <a:pPr indent="0" lvl="0" marL="0" marR="0" rtl="0" algn="ctr">
                        <a:spcBef>
                          <a:spcPts val="0"/>
                        </a:spcBef>
                        <a:spcAft>
                          <a:spcPts val="0"/>
                        </a:spcAft>
                        <a:buNone/>
                      </a:pPr>
                      <a:r>
                        <a:rPr b="0" lang="en-US" sz="1400" u="none" cap="none" strike="noStrike">
                          <a:solidFill>
                            <a:srgbClr val="000000"/>
                          </a:solidFill>
                          <a:latin typeface="Arial"/>
                          <a:ea typeface="Arial"/>
                          <a:cs typeface="Arial"/>
                          <a:sym typeface="Arial"/>
                        </a:rPr>
                        <a:t>Input / Output</a:t>
                      </a:r>
                      <a:endParaRPr b="0" sz="1400" u="none" cap="none" strike="noStrike">
                        <a:solidFill>
                          <a:srgbClr val="000000"/>
                        </a:solidFill>
                        <a:latin typeface="Arial"/>
                        <a:ea typeface="Arial"/>
                        <a:cs typeface="Arial"/>
                        <a:sym typeface="Arial"/>
                      </a:endParaRPr>
                    </a:p>
                  </a:txBody>
                  <a:tcPr marT="45725" marB="45725" marR="36000" marL="360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t/>
                      </a:r>
                      <a:endParaRPr b="0" sz="1400" u="none" cap="none" strike="noStrike">
                        <a:solidFill>
                          <a:srgbClr val="000000"/>
                        </a:solidFill>
                        <a:latin typeface="Arial"/>
                        <a:ea typeface="Arial"/>
                        <a:cs typeface="Arial"/>
                        <a:sym typeface="Arial"/>
                      </a:endParaRPr>
                    </a:p>
                  </a:txBody>
                  <a:tcPr marT="45725" marB="45725" marR="36000" marL="360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pic>
        <p:nvPicPr>
          <p:cNvPr id="321" name="Google Shape;321;p19"/>
          <p:cNvPicPr preferRelativeResize="0"/>
          <p:nvPr/>
        </p:nvPicPr>
        <p:blipFill rotWithShape="1">
          <a:blip r:embed="rId4">
            <a:alphaModFix/>
          </a:blip>
          <a:srcRect b="0" l="0" r="0" t="0"/>
          <a:stretch/>
        </p:blipFill>
        <p:spPr>
          <a:xfrm>
            <a:off x="5473080" y="2514600"/>
            <a:ext cx="3442320" cy="914400"/>
          </a:xfrm>
          <a:prstGeom prst="rect">
            <a:avLst/>
          </a:prstGeom>
          <a:noFill/>
          <a:ln>
            <a:noFill/>
          </a:ln>
        </p:spPr>
      </p:pic>
      <p:pic>
        <p:nvPicPr>
          <p:cNvPr id="322" name="Google Shape;322;p19"/>
          <p:cNvPicPr preferRelativeResize="0"/>
          <p:nvPr/>
        </p:nvPicPr>
        <p:blipFill rotWithShape="1">
          <a:blip r:embed="rId5">
            <a:alphaModFix/>
          </a:blip>
          <a:srcRect b="0" l="0" r="0" t="0"/>
          <a:stretch/>
        </p:blipFill>
        <p:spPr>
          <a:xfrm>
            <a:off x="5257800" y="3636720"/>
            <a:ext cx="3886200" cy="914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pic>
        <p:nvPicPr>
          <p:cNvPr id="195" name="Google Shape;195;p2"/>
          <p:cNvPicPr preferRelativeResize="0"/>
          <p:nvPr/>
        </p:nvPicPr>
        <p:blipFill rotWithShape="1">
          <a:blip r:embed="rId3">
            <a:alphaModFix/>
          </a:blip>
          <a:srcRect b="0" l="0" r="0" t="0"/>
          <a:stretch/>
        </p:blipFill>
        <p:spPr>
          <a:xfrm>
            <a:off x="360" y="0"/>
            <a:ext cx="10079280" cy="5668920"/>
          </a:xfrm>
          <a:prstGeom prst="rect">
            <a:avLst/>
          </a:prstGeom>
          <a:noFill/>
          <a:ln>
            <a:noFill/>
          </a:ln>
        </p:spPr>
      </p:pic>
      <p:sp>
        <p:nvSpPr>
          <p:cNvPr id="196" name="Google Shape;196;p2"/>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197" name="Google Shape;197;p2"/>
          <p:cNvSpPr txBox="1"/>
          <p:nvPr>
            <p:ph idx="1" type="body"/>
          </p:nvPr>
        </p:nvSpPr>
        <p:spPr>
          <a:xfrm>
            <a:off x="686160" y="1512360"/>
            <a:ext cx="9071280" cy="3287880"/>
          </a:xfrm>
          <a:prstGeom prst="rect">
            <a:avLst/>
          </a:prstGeom>
          <a:noFill/>
          <a:ln>
            <a:noFill/>
          </a:ln>
        </p:spPr>
        <p:txBody>
          <a:bodyPr anchorCtr="0" anchor="t" bIns="0" lIns="0" spcFirstLastPara="1" rIns="0" wrap="square" tIns="0">
            <a:normAutofit/>
          </a:bodyPr>
          <a:lstStyle/>
          <a:p>
            <a:pPr indent="0" lvl="0" marL="0" marR="0" rtl="0" algn="l">
              <a:lnSpc>
                <a:spcPct val="100000"/>
              </a:lnSpc>
              <a:spcBef>
                <a:spcPts val="0"/>
              </a:spcBef>
              <a:spcAft>
                <a:spcPts val="0"/>
              </a:spcAft>
              <a:buClr>
                <a:srgbClr val="000000"/>
              </a:buClr>
              <a:buSzPts val="1600"/>
              <a:buFont typeface="Times New Roman"/>
              <a:buNone/>
            </a:pPr>
            <a:r>
              <a:rPr b="1" i="0" lang="en-US" sz="1600" u="none" cap="none" strike="noStrike">
                <a:solidFill>
                  <a:srgbClr val="000000"/>
                </a:solidFill>
                <a:latin typeface="Times New Roman"/>
                <a:ea typeface="Times New Roman"/>
                <a:cs typeface="Times New Roman"/>
                <a:sym typeface="Times New Roman"/>
              </a:rPr>
              <a:t>Course Outcomes</a:t>
            </a:r>
            <a:r>
              <a:rPr b="1" i="0" lang="en-US" sz="1200" u="none" cap="none" strike="noStrike">
                <a:solidFill>
                  <a:srgbClr val="000000"/>
                </a:solidFill>
                <a:latin typeface="Times New Roman"/>
                <a:ea typeface="Times New Roman"/>
                <a:cs typeface="Times New Roman"/>
                <a:sym typeface="Times New Roman"/>
              </a:rPr>
              <a:t>:</a:t>
            </a:r>
            <a:endParaRPr b="0" i="0" sz="1200" u="none" cap="none" strike="noStrike">
              <a:solidFill>
                <a:srgbClr val="000000"/>
              </a:solidFill>
              <a:latin typeface="Arial"/>
              <a:ea typeface="Arial"/>
              <a:cs typeface="Arial"/>
              <a:sym typeface="Arial"/>
            </a:endParaRPr>
          </a:p>
          <a:p>
            <a:pPr indent="-324000" lvl="0" marL="432000" marR="0" rtl="0" algn="l">
              <a:lnSpc>
                <a:spcPct val="100000"/>
              </a:lnSpc>
              <a:spcBef>
                <a:spcPts val="1417"/>
              </a:spcBef>
              <a:spcAft>
                <a:spcPts val="0"/>
              </a:spcAft>
              <a:buClr>
                <a:srgbClr val="000000"/>
              </a:buClr>
              <a:buSzPts val="810"/>
              <a:buFont typeface="Noto Sans Symbols"/>
              <a:buChar char="●"/>
            </a:pPr>
            <a:r>
              <a:rPr b="0" i="0" lang="en-US" sz="1800" u="none" cap="none" strike="noStrike">
                <a:solidFill>
                  <a:srgbClr val="000000"/>
                </a:solidFill>
                <a:latin typeface="Times New Roman"/>
                <a:ea typeface="Times New Roman"/>
                <a:cs typeface="Times New Roman"/>
                <a:sym typeface="Times New Roman"/>
              </a:rPr>
              <a:t>Know the working principles of functional units of a basic Computer.</a:t>
            </a:r>
            <a:endParaRPr b="0" i="0" sz="1800" u="none" cap="none" strike="noStrike">
              <a:solidFill>
                <a:srgbClr val="000000"/>
              </a:solidFill>
              <a:latin typeface="Arial"/>
              <a:ea typeface="Arial"/>
              <a:cs typeface="Arial"/>
              <a:sym typeface="Arial"/>
            </a:endParaRPr>
          </a:p>
          <a:p>
            <a:pPr indent="-324000" lvl="0" marL="432000" marR="0" rtl="0" algn="l">
              <a:lnSpc>
                <a:spcPct val="100000"/>
              </a:lnSpc>
              <a:spcBef>
                <a:spcPts val="1417"/>
              </a:spcBef>
              <a:spcAft>
                <a:spcPts val="0"/>
              </a:spcAft>
              <a:buClr>
                <a:srgbClr val="000000"/>
              </a:buClr>
              <a:buSzPts val="810"/>
              <a:buFont typeface="Noto Sans Symbols"/>
              <a:buChar char="●"/>
            </a:pPr>
            <a:r>
              <a:rPr b="0" i="0" lang="en-US" sz="1800" u="none" cap="none" strike="noStrike">
                <a:solidFill>
                  <a:srgbClr val="000000"/>
                </a:solidFill>
                <a:latin typeface="Times New Roman"/>
                <a:ea typeface="Times New Roman"/>
                <a:cs typeface="Times New Roman"/>
                <a:sym typeface="Times New Roman"/>
              </a:rPr>
              <a:t>Understand program development, the use of data structures and algorithms in problem solving</a:t>
            </a:r>
            <a:endParaRPr b="0" i="0" sz="1800" u="none" cap="none" strike="noStrike">
              <a:solidFill>
                <a:srgbClr val="000000"/>
              </a:solidFill>
              <a:latin typeface="Arial"/>
              <a:ea typeface="Arial"/>
              <a:cs typeface="Arial"/>
              <a:sym typeface="Arial"/>
            </a:endParaRPr>
          </a:p>
          <a:p>
            <a:pPr indent="-324000" lvl="0" marL="432000" marR="0" rtl="0" algn="l">
              <a:lnSpc>
                <a:spcPct val="100000"/>
              </a:lnSpc>
              <a:spcBef>
                <a:spcPts val="1417"/>
              </a:spcBef>
              <a:spcAft>
                <a:spcPts val="0"/>
              </a:spcAft>
              <a:buClr>
                <a:srgbClr val="000000"/>
              </a:buClr>
              <a:buSzPts val="810"/>
              <a:buFont typeface="Noto Sans Symbols"/>
              <a:buChar char="●"/>
            </a:pPr>
            <a:r>
              <a:rPr b="0" i="0" lang="en-US" sz="1800" u="none" cap="none" strike="noStrike">
                <a:solidFill>
                  <a:srgbClr val="000000"/>
                </a:solidFill>
                <a:latin typeface="Times New Roman"/>
                <a:ea typeface="Times New Roman"/>
                <a:cs typeface="Times New Roman"/>
                <a:sym typeface="Times New Roman"/>
              </a:rPr>
              <a:t>Know the need and types of operating system, database systems.</a:t>
            </a:r>
            <a:endParaRPr b="0" i="0" sz="1800" u="none" cap="none" strike="noStrike">
              <a:solidFill>
                <a:srgbClr val="000000"/>
              </a:solidFill>
              <a:latin typeface="Arial"/>
              <a:ea typeface="Arial"/>
              <a:cs typeface="Arial"/>
              <a:sym typeface="Arial"/>
            </a:endParaRPr>
          </a:p>
          <a:p>
            <a:pPr indent="-324000" lvl="0" marL="432000" marR="0" rtl="0" algn="l">
              <a:lnSpc>
                <a:spcPct val="100000"/>
              </a:lnSpc>
              <a:spcBef>
                <a:spcPts val="1417"/>
              </a:spcBef>
              <a:spcAft>
                <a:spcPts val="0"/>
              </a:spcAft>
              <a:buClr>
                <a:srgbClr val="000000"/>
              </a:buClr>
              <a:buSzPts val="810"/>
              <a:buFont typeface="Noto Sans Symbols"/>
              <a:buChar char="●"/>
            </a:pPr>
            <a:r>
              <a:rPr b="0" i="0" lang="en-US" sz="1800" u="none" cap="none" strike="noStrike">
                <a:solidFill>
                  <a:srgbClr val="000000"/>
                </a:solidFill>
                <a:latin typeface="Times New Roman"/>
                <a:ea typeface="Times New Roman"/>
                <a:cs typeface="Times New Roman"/>
                <a:sym typeface="Times New Roman"/>
              </a:rPr>
              <a:t>Understand the significance of networks, internet, WWW and cyber security.</a:t>
            </a:r>
            <a:endParaRPr b="0" i="0" sz="1800" u="none" cap="none" strike="noStrike">
              <a:solidFill>
                <a:srgbClr val="000000"/>
              </a:solidFill>
              <a:latin typeface="Arial"/>
              <a:ea typeface="Arial"/>
              <a:cs typeface="Arial"/>
              <a:sym typeface="Arial"/>
            </a:endParaRPr>
          </a:p>
          <a:p>
            <a:pPr indent="-324000" lvl="0" marL="432000" marR="0" rtl="0" algn="l">
              <a:lnSpc>
                <a:spcPct val="100000"/>
              </a:lnSpc>
              <a:spcBef>
                <a:spcPts val="1417"/>
              </a:spcBef>
              <a:spcAft>
                <a:spcPts val="0"/>
              </a:spcAft>
              <a:buClr>
                <a:srgbClr val="000000"/>
              </a:buClr>
              <a:buSzPts val="810"/>
              <a:buFont typeface="Noto Sans Symbols"/>
              <a:buChar char="●"/>
            </a:pPr>
            <a:r>
              <a:rPr b="0" i="0" lang="en-US" sz="1800" u="none" cap="none" strike="noStrike">
                <a:solidFill>
                  <a:srgbClr val="000000"/>
                </a:solidFill>
                <a:latin typeface="Times New Roman"/>
                <a:ea typeface="Times New Roman"/>
                <a:cs typeface="Times New Roman"/>
                <a:sym typeface="Times New Roman"/>
              </a:rPr>
              <a:t>Understand Autonomous systems, the application of artificial intelligence</a:t>
            </a:r>
            <a:r>
              <a:rPr b="0" i="0" lang="en-US" sz="1200" u="none" cap="none" strike="noStrike">
                <a:solidFill>
                  <a:srgbClr val="000000"/>
                </a:solidFill>
                <a:latin typeface="Times New Roman"/>
                <a:ea typeface="Times New Roman"/>
                <a:cs typeface="Times New Roman"/>
                <a:sym typeface="Times New Roman"/>
              </a:rPr>
              <a:t>.</a:t>
            </a:r>
            <a:endParaRPr b="0" i="0" sz="1200" u="none" cap="none" strike="noStrike">
              <a:solidFill>
                <a:srgbClr val="000000"/>
              </a:solidFill>
              <a:latin typeface="Arial"/>
              <a:ea typeface="Arial"/>
              <a:cs typeface="Arial"/>
              <a:sym typeface="Arial"/>
            </a:endParaRPr>
          </a:p>
          <a:p>
            <a:pPr indent="0" lvl="0" marL="432000" marR="0" rtl="0" algn="l">
              <a:lnSpc>
                <a:spcPct val="100000"/>
              </a:lnSpc>
              <a:spcBef>
                <a:spcPts val="1417"/>
              </a:spcBef>
              <a:spcAft>
                <a:spcPts val="0"/>
              </a:spcAft>
              <a:buSzPts val="1200"/>
              <a:buFont typeface="Arial"/>
              <a:buNone/>
            </a:pPr>
            <a:r>
              <a:t/>
            </a:r>
            <a:endParaRPr b="0" i="0" sz="1200" u="none" cap="none" strike="noStrike">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pic>
        <p:nvPicPr>
          <p:cNvPr id="327" name="Google Shape;327;p20"/>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328" name="Google Shape;328;p20"/>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329" name="Google Shape;329;p20"/>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lnSpc>
                <a:spcPct val="115000"/>
              </a:lnSpc>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Program Development:</a:t>
            </a:r>
            <a:br>
              <a:rPr lang="en-US" sz="1400"/>
            </a:br>
            <a:r>
              <a:rPr b="1" lang="en-US" sz="1400" strike="noStrike">
                <a:solidFill>
                  <a:srgbClr val="000000"/>
                </a:solidFill>
                <a:latin typeface="Times New Roman"/>
                <a:ea typeface="Times New Roman"/>
                <a:cs typeface="Times New Roman"/>
                <a:sym typeface="Times New Roman"/>
              </a:rPr>
              <a:t>Flow chart :</a:t>
            </a:r>
            <a:br>
              <a:rPr lang="en-US" sz="1400"/>
            </a:br>
            <a:r>
              <a:rPr b="0" lang="en-US" sz="1400" strike="noStrike">
                <a:solidFill>
                  <a:srgbClr val="000000"/>
                </a:solidFill>
                <a:latin typeface="Times New Roman"/>
                <a:ea typeface="Times New Roman"/>
                <a:cs typeface="Times New Roman"/>
                <a:sym typeface="Times New Roman"/>
              </a:rPr>
              <a:t> </a:t>
            </a:r>
            <a:endParaRPr b="0" sz="1400" strike="noStrike">
              <a:solidFill>
                <a:srgbClr val="000000"/>
              </a:solidFill>
              <a:latin typeface="Arial"/>
              <a:ea typeface="Arial"/>
              <a:cs typeface="Arial"/>
              <a:sym typeface="Arial"/>
            </a:endParaRPr>
          </a:p>
        </p:txBody>
      </p:sp>
      <p:graphicFrame>
        <p:nvGraphicFramePr>
          <p:cNvPr id="330" name="Google Shape;330;p20"/>
          <p:cNvGraphicFramePr/>
          <p:nvPr/>
        </p:nvGraphicFramePr>
        <p:xfrm>
          <a:off x="914400" y="2145600"/>
          <a:ext cx="3000000" cy="3000000"/>
        </p:xfrm>
        <a:graphic>
          <a:graphicData uri="http://schemas.openxmlformats.org/drawingml/2006/table">
            <a:tbl>
              <a:tblPr>
                <a:noFill/>
                <a:tableStyleId>{AD5EB770-E9B0-4480-AB5C-C2209C0F474A}</a:tableStyleId>
              </a:tblPr>
              <a:tblGrid>
                <a:gridCol w="4342675"/>
                <a:gridCol w="4344125"/>
              </a:tblGrid>
              <a:tr h="321475">
                <a:tc>
                  <a:txBody>
                    <a:bodyPr/>
                    <a:lstStyle/>
                    <a:p>
                      <a:pPr indent="0" lvl="0" marL="0" marR="0" rtl="0" algn="ctr">
                        <a:spcBef>
                          <a:spcPts val="0"/>
                        </a:spcBef>
                        <a:spcAft>
                          <a:spcPts val="0"/>
                        </a:spcAft>
                        <a:buNone/>
                      </a:pPr>
                      <a:r>
                        <a:rPr b="0" lang="en-US" sz="1400" u="none" cap="none" strike="noStrike">
                          <a:solidFill>
                            <a:srgbClr val="000000"/>
                          </a:solidFill>
                          <a:latin typeface="Arial"/>
                          <a:ea typeface="Arial"/>
                          <a:cs typeface="Arial"/>
                          <a:sym typeface="Arial"/>
                        </a:rPr>
                        <a:t>Name</a:t>
                      </a:r>
                      <a:endParaRPr b="0" sz="1400" u="none" cap="none" strike="noStrike">
                        <a:solidFill>
                          <a:srgbClr val="000000"/>
                        </a:solidFill>
                        <a:latin typeface="Arial"/>
                        <a:ea typeface="Arial"/>
                        <a:cs typeface="Arial"/>
                        <a:sym typeface="Arial"/>
                      </a:endParaRPr>
                    </a:p>
                  </a:txBody>
                  <a:tcPr marT="45725" marB="45725" marR="36000" marL="360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0" lang="en-US" sz="1400" u="none" cap="none" strike="noStrike">
                          <a:solidFill>
                            <a:srgbClr val="000000"/>
                          </a:solidFill>
                          <a:latin typeface="Arial"/>
                          <a:ea typeface="Arial"/>
                          <a:cs typeface="Arial"/>
                          <a:sym typeface="Arial"/>
                        </a:rPr>
                        <a:t>Symbol</a:t>
                      </a:r>
                      <a:endParaRPr b="0" sz="1400" u="none" cap="none" strike="noStrike">
                        <a:solidFill>
                          <a:srgbClr val="000000"/>
                        </a:solidFill>
                        <a:latin typeface="Arial"/>
                        <a:ea typeface="Arial"/>
                        <a:cs typeface="Arial"/>
                        <a:sym typeface="Arial"/>
                      </a:endParaRPr>
                    </a:p>
                  </a:txBody>
                  <a:tcPr marT="45725" marB="45725" marR="36000" marL="360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847800">
                <a:tc>
                  <a:txBody>
                    <a:bodyPr/>
                    <a:lstStyle/>
                    <a:p>
                      <a:pPr indent="0" lvl="0" marL="0" marR="0" rtl="0" algn="ctr">
                        <a:spcBef>
                          <a:spcPts val="0"/>
                        </a:spcBef>
                        <a:spcAft>
                          <a:spcPts val="0"/>
                        </a:spcAft>
                        <a:buNone/>
                      </a:pPr>
                      <a:r>
                        <a:rPr b="0" lang="en-US" sz="1400" u="none" cap="none" strike="noStrike">
                          <a:solidFill>
                            <a:srgbClr val="000000"/>
                          </a:solidFill>
                          <a:latin typeface="Arial"/>
                          <a:ea typeface="Arial"/>
                          <a:cs typeface="Arial"/>
                          <a:sym typeface="Arial"/>
                        </a:rPr>
                        <a:t>Process / Instruction</a:t>
                      </a:r>
                      <a:endParaRPr b="0" sz="1400" u="none" cap="none" strike="noStrike">
                        <a:solidFill>
                          <a:srgbClr val="000000"/>
                        </a:solidFill>
                        <a:latin typeface="Arial"/>
                        <a:ea typeface="Arial"/>
                        <a:cs typeface="Arial"/>
                        <a:sym typeface="Arial"/>
                      </a:endParaRPr>
                    </a:p>
                  </a:txBody>
                  <a:tcPr marT="45725" marB="45725" marR="36000" marL="360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t/>
                      </a:r>
                      <a:endParaRPr b="0" sz="1400" u="none" cap="none" strike="noStrike">
                        <a:solidFill>
                          <a:srgbClr val="000000"/>
                        </a:solidFill>
                        <a:latin typeface="Arial"/>
                        <a:ea typeface="Arial"/>
                        <a:cs typeface="Arial"/>
                        <a:sym typeface="Arial"/>
                      </a:endParaRPr>
                    </a:p>
                  </a:txBody>
                  <a:tcPr marT="45725" marB="45725" marR="36000" marL="360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941750">
                <a:tc>
                  <a:txBody>
                    <a:bodyPr/>
                    <a:lstStyle/>
                    <a:p>
                      <a:pPr indent="0" lvl="0" marL="0" marR="0" rtl="0" algn="ctr">
                        <a:spcBef>
                          <a:spcPts val="0"/>
                        </a:spcBef>
                        <a:spcAft>
                          <a:spcPts val="0"/>
                        </a:spcAft>
                        <a:buNone/>
                      </a:pPr>
                      <a:r>
                        <a:rPr b="0" lang="en-US" sz="1400" u="none" cap="none" strike="noStrike">
                          <a:solidFill>
                            <a:srgbClr val="000000"/>
                          </a:solidFill>
                          <a:latin typeface="Arial"/>
                          <a:ea typeface="Arial"/>
                          <a:cs typeface="Arial"/>
                          <a:sym typeface="Arial"/>
                        </a:rPr>
                        <a:t>Decision</a:t>
                      </a:r>
                      <a:endParaRPr b="0" sz="1400" u="none" cap="none" strike="noStrike">
                        <a:solidFill>
                          <a:srgbClr val="000000"/>
                        </a:solidFill>
                        <a:latin typeface="Arial"/>
                        <a:ea typeface="Arial"/>
                        <a:cs typeface="Arial"/>
                        <a:sym typeface="Arial"/>
                      </a:endParaRPr>
                    </a:p>
                  </a:txBody>
                  <a:tcPr marT="45725" marB="45725" marR="36000" marL="360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t/>
                      </a:r>
                      <a:endParaRPr b="0" sz="1400" u="none" cap="none" strike="noStrike">
                        <a:solidFill>
                          <a:srgbClr val="000000"/>
                        </a:solidFill>
                        <a:latin typeface="Arial"/>
                        <a:ea typeface="Arial"/>
                        <a:cs typeface="Arial"/>
                        <a:sym typeface="Arial"/>
                      </a:endParaRPr>
                    </a:p>
                  </a:txBody>
                  <a:tcPr marT="45725" marB="45725" marR="36000" marL="360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600850">
                <a:tc>
                  <a:txBody>
                    <a:bodyPr/>
                    <a:lstStyle/>
                    <a:p>
                      <a:pPr indent="0" lvl="0" marL="0" marR="0" rtl="0" algn="ctr">
                        <a:spcBef>
                          <a:spcPts val="0"/>
                        </a:spcBef>
                        <a:spcAft>
                          <a:spcPts val="0"/>
                        </a:spcAft>
                        <a:buNone/>
                      </a:pPr>
                      <a:r>
                        <a:rPr b="0" lang="en-US" sz="1400" u="none" cap="none" strike="noStrike">
                          <a:solidFill>
                            <a:srgbClr val="000000"/>
                          </a:solidFill>
                          <a:latin typeface="Arial"/>
                          <a:ea typeface="Arial"/>
                          <a:cs typeface="Arial"/>
                          <a:sym typeface="Arial"/>
                        </a:rPr>
                        <a:t>Connector / Arrow</a:t>
                      </a:r>
                      <a:endParaRPr b="0" sz="1400" u="none" cap="none" strike="noStrike">
                        <a:solidFill>
                          <a:srgbClr val="000000"/>
                        </a:solidFill>
                        <a:latin typeface="Arial"/>
                        <a:ea typeface="Arial"/>
                        <a:cs typeface="Arial"/>
                        <a:sym typeface="Arial"/>
                      </a:endParaRPr>
                    </a:p>
                  </a:txBody>
                  <a:tcPr marT="45725" marB="45725" marR="36000" marL="360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t/>
                      </a:r>
                      <a:endParaRPr b="0" sz="1400" u="none" cap="none" strike="noStrike">
                        <a:solidFill>
                          <a:srgbClr val="000000"/>
                        </a:solidFill>
                        <a:latin typeface="Arial"/>
                        <a:ea typeface="Arial"/>
                        <a:cs typeface="Arial"/>
                        <a:sym typeface="Arial"/>
                      </a:endParaRPr>
                    </a:p>
                  </a:txBody>
                  <a:tcPr marT="45725" marB="45725" marR="36000" marL="360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pic>
        <p:nvPicPr>
          <p:cNvPr id="331" name="Google Shape;331;p20"/>
          <p:cNvPicPr preferRelativeResize="0"/>
          <p:nvPr/>
        </p:nvPicPr>
        <p:blipFill rotWithShape="1">
          <a:blip r:embed="rId4">
            <a:alphaModFix/>
          </a:blip>
          <a:srcRect b="0" l="0" r="0" t="0"/>
          <a:stretch/>
        </p:blipFill>
        <p:spPr>
          <a:xfrm>
            <a:off x="5943600" y="2712600"/>
            <a:ext cx="2971800" cy="487800"/>
          </a:xfrm>
          <a:prstGeom prst="rect">
            <a:avLst/>
          </a:prstGeom>
          <a:noFill/>
          <a:ln>
            <a:noFill/>
          </a:ln>
        </p:spPr>
      </p:pic>
      <p:pic>
        <p:nvPicPr>
          <p:cNvPr id="332" name="Google Shape;332;p20"/>
          <p:cNvPicPr preferRelativeResize="0"/>
          <p:nvPr/>
        </p:nvPicPr>
        <p:blipFill rotWithShape="1">
          <a:blip r:embed="rId5">
            <a:alphaModFix/>
          </a:blip>
          <a:srcRect b="0" l="0" r="0" t="0"/>
          <a:stretch/>
        </p:blipFill>
        <p:spPr>
          <a:xfrm>
            <a:off x="5715000" y="3429000"/>
            <a:ext cx="3200400" cy="685800"/>
          </a:xfrm>
          <a:prstGeom prst="rect">
            <a:avLst/>
          </a:prstGeom>
          <a:noFill/>
          <a:ln>
            <a:noFill/>
          </a:ln>
        </p:spPr>
      </p:pic>
      <p:pic>
        <p:nvPicPr>
          <p:cNvPr id="333" name="Google Shape;333;p20"/>
          <p:cNvPicPr preferRelativeResize="0"/>
          <p:nvPr/>
        </p:nvPicPr>
        <p:blipFill rotWithShape="1">
          <a:blip r:embed="rId6">
            <a:alphaModFix/>
          </a:blip>
          <a:srcRect b="0" l="0" r="0" t="0"/>
          <a:stretch/>
        </p:blipFill>
        <p:spPr>
          <a:xfrm>
            <a:off x="5705280" y="4351680"/>
            <a:ext cx="3429000" cy="45684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pic>
        <p:nvPicPr>
          <p:cNvPr id="338" name="Google Shape;338;p21"/>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339" name="Google Shape;339;p21"/>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340" name="Google Shape;340;p21"/>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lnSpc>
                <a:spcPct val="115000"/>
              </a:lnSpc>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Program Development:</a:t>
            </a:r>
            <a:br>
              <a:rPr lang="en-US" sz="1400"/>
            </a:br>
            <a:r>
              <a:rPr b="1" lang="en-US" sz="1400" strike="noStrike">
                <a:solidFill>
                  <a:srgbClr val="000000"/>
                </a:solidFill>
                <a:latin typeface="Times New Roman"/>
                <a:ea typeface="Times New Roman"/>
                <a:cs typeface="Times New Roman"/>
                <a:sym typeface="Times New Roman"/>
              </a:rPr>
              <a:t>Flow chart : </a:t>
            </a:r>
            <a:r>
              <a:rPr b="1" lang="en-US">
                <a:latin typeface="Times New Roman"/>
                <a:ea typeface="Times New Roman"/>
                <a:cs typeface="Times New Roman"/>
                <a:sym typeface="Times New Roman"/>
              </a:rPr>
              <a:t>Flowchart</a:t>
            </a:r>
            <a:r>
              <a:rPr b="1" lang="en-US" sz="1400" strike="noStrike">
                <a:solidFill>
                  <a:srgbClr val="000000"/>
                </a:solidFill>
                <a:latin typeface="Times New Roman"/>
                <a:ea typeface="Times New Roman"/>
                <a:cs typeface="Times New Roman"/>
                <a:sym typeface="Times New Roman"/>
              </a:rPr>
              <a:t> to find if a person is eligible to vote or not</a:t>
            </a:r>
            <a:r>
              <a:rPr b="0" lang="en-US" sz="1400" strike="noStrike">
                <a:solidFill>
                  <a:srgbClr val="000000"/>
                </a:solidFill>
                <a:latin typeface="Times New Roman"/>
                <a:ea typeface="Times New Roman"/>
                <a:cs typeface="Times New Roman"/>
                <a:sym typeface="Times New Roman"/>
              </a:rPr>
              <a:t>.</a:t>
            </a:r>
            <a:endParaRPr b="0" sz="1400" strike="noStrike">
              <a:solidFill>
                <a:srgbClr val="000000"/>
              </a:solidFill>
              <a:latin typeface="Arial"/>
              <a:ea typeface="Arial"/>
              <a:cs typeface="Arial"/>
              <a:sym typeface="Arial"/>
            </a:endParaRPr>
          </a:p>
        </p:txBody>
      </p:sp>
      <p:pic>
        <p:nvPicPr>
          <p:cNvPr id="341" name="Google Shape;341;p21"/>
          <p:cNvPicPr preferRelativeResize="0"/>
          <p:nvPr/>
        </p:nvPicPr>
        <p:blipFill rotWithShape="1">
          <a:blip r:embed="rId4">
            <a:alphaModFix/>
          </a:blip>
          <a:srcRect b="0" l="0" r="0" t="0"/>
          <a:stretch/>
        </p:blipFill>
        <p:spPr>
          <a:xfrm>
            <a:off x="6245280" y="1086840"/>
            <a:ext cx="3127320" cy="371376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pic>
        <p:nvPicPr>
          <p:cNvPr id="346" name="Google Shape;346;p22"/>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347" name="Google Shape;347;p22"/>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348" name="Google Shape;348;p22"/>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lnSpc>
                <a:spcPct val="115000"/>
              </a:lnSpc>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lnSpc>
                <a:spcPct val="200000"/>
              </a:lnSpc>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Program Development:</a:t>
            </a:r>
            <a:br>
              <a:rPr lang="en-US" sz="1400"/>
            </a:br>
            <a:r>
              <a:rPr b="1" lang="en-US" sz="1400" strike="noStrike">
                <a:solidFill>
                  <a:srgbClr val="000000"/>
                </a:solidFill>
                <a:latin typeface="Times New Roman"/>
                <a:ea typeface="Times New Roman"/>
                <a:cs typeface="Times New Roman"/>
                <a:sym typeface="Times New Roman"/>
              </a:rPr>
              <a:t>Algorithm:</a:t>
            </a:r>
            <a:br>
              <a:rPr lang="en-US" sz="1400"/>
            </a:br>
            <a:r>
              <a:rPr b="0" lang="en-US" sz="1200" strike="noStrike">
                <a:solidFill>
                  <a:srgbClr val="000000"/>
                </a:solidFill>
                <a:latin typeface="Times New Roman"/>
                <a:ea typeface="Times New Roman"/>
                <a:cs typeface="Times New Roman"/>
                <a:sym typeface="Times New Roman"/>
              </a:rPr>
              <a:t>The word Algorithm means ” A set of finite rules or instructions to be followed in calculations or other problem-solving operations ” Or ” A procedure for solving a mathematical problem in a finite number of steps that frequently involves recursive operations”.</a:t>
            </a:r>
            <a:endParaRPr b="0" sz="1200" strike="noStrike">
              <a:solidFill>
                <a:srgbClr val="000000"/>
              </a:solidFill>
              <a:latin typeface="Arial"/>
              <a:ea typeface="Arial"/>
              <a:cs typeface="Arial"/>
              <a:sym typeface="Arial"/>
            </a:endParaRPr>
          </a:p>
          <a:p>
            <a:pPr indent="-216000" lvl="0" marL="216000" marR="0" rtl="0" algn="l">
              <a:lnSpc>
                <a:spcPct val="200000"/>
              </a:lnSpc>
              <a:spcBef>
                <a:spcPts val="0"/>
              </a:spcBef>
              <a:spcAft>
                <a:spcPts val="0"/>
              </a:spcAft>
              <a:buClr>
                <a:srgbClr val="000000"/>
              </a:buClr>
              <a:buSzPts val="540"/>
              <a:buFont typeface="Noto Sans Symbols"/>
              <a:buChar char="●"/>
            </a:pPr>
            <a:br>
              <a:rPr lang="en-US" sz="1200"/>
            </a:br>
            <a:endParaRPr b="0" sz="1200" strike="noStrike">
              <a:solidFill>
                <a:srgbClr val="000000"/>
              </a:solidFill>
              <a:latin typeface="Arial"/>
              <a:ea typeface="Arial"/>
              <a:cs typeface="Arial"/>
              <a:sym typeface="Arial"/>
            </a:endParaRPr>
          </a:p>
        </p:txBody>
      </p:sp>
      <p:pic>
        <p:nvPicPr>
          <p:cNvPr id="349" name="Google Shape;349;p22"/>
          <p:cNvPicPr preferRelativeResize="0"/>
          <p:nvPr/>
        </p:nvPicPr>
        <p:blipFill rotWithShape="1">
          <a:blip r:embed="rId4">
            <a:alphaModFix/>
          </a:blip>
          <a:srcRect b="12321" l="0" r="0" t="6561"/>
          <a:stretch/>
        </p:blipFill>
        <p:spPr>
          <a:xfrm>
            <a:off x="1143000" y="3200760"/>
            <a:ext cx="3658320" cy="182844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pic>
        <p:nvPicPr>
          <p:cNvPr id="354" name="Google Shape;354;p23"/>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355" name="Google Shape;355;p23"/>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356" name="Google Shape;356;p23"/>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lnSpc>
                <a:spcPct val="115000"/>
              </a:lnSpc>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lnSpc>
                <a:spcPct val="200000"/>
              </a:lnSpc>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Program Development:</a:t>
            </a:r>
            <a:br>
              <a:rPr lang="en-US" sz="1400"/>
            </a:br>
            <a:r>
              <a:rPr b="1" lang="en-US" sz="1400" strike="noStrike">
                <a:solidFill>
                  <a:srgbClr val="000000"/>
                </a:solidFill>
                <a:latin typeface="Times New Roman"/>
                <a:ea typeface="Times New Roman"/>
                <a:cs typeface="Times New Roman"/>
                <a:sym typeface="Times New Roman"/>
              </a:rPr>
              <a:t>Data Structure :</a:t>
            </a:r>
            <a:br>
              <a:rPr lang="en-US" sz="1200"/>
            </a:br>
            <a:r>
              <a:rPr b="0" lang="en-US" sz="1200" strike="noStrike">
                <a:solidFill>
                  <a:srgbClr val="000000"/>
                </a:solidFill>
                <a:latin typeface="Times New Roman"/>
                <a:ea typeface="Times New Roman"/>
                <a:cs typeface="Times New Roman"/>
                <a:sym typeface="Times New Roman"/>
              </a:rPr>
              <a:t>Data structures are building blocks of a program or software. A program is created by combining algorithms and data structure. A data structure is a method of systematically storing data so that it can be easily created, accessed , and managed. This collects data values, their relationship and the operations that can be performed on the data.</a:t>
            </a:r>
            <a:endParaRPr b="0" sz="1200" strike="noStrike">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pic>
        <p:nvPicPr>
          <p:cNvPr id="361" name="Google Shape;361;p24"/>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362" name="Google Shape;362;p24"/>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363" name="Google Shape;363;p24"/>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lnSpc>
                <a:spcPct val="115000"/>
              </a:lnSpc>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lnSpc>
                <a:spcPct val="200000"/>
              </a:lnSpc>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Program Development:</a:t>
            </a:r>
            <a:br>
              <a:rPr lang="en-US" sz="1400"/>
            </a:br>
            <a:r>
              <a:rPr b="1" lang="en-US" sz="1400" strike="noStrike">
                <a:solidFill>
                  <a:srgbClr val="000000"/>
                </a:solidFill>
                <a:latin typeface="Times New Roman"/>
                <a:ea typeface="Times New Roman"/>
                <a:cs typeface="Times New Roman"/>
                <a:sym typeface="Times New Roman"/>
              </a:rPr>
              <a:t>Types of Data Structure :</a:t>
            </a:r>
            <a:br>
              <a:rPr lang="en-US" sz="1200"/>
            </a:br>
            <a:r>
              <a:rPr b="1" lang="en-US" sz="1200" strike="noStrike">
                <a:solidFill>
                  <a:srgbClr val="000000"/>
                </a:solidFill>
                <a:latin typeface="Times New Roman"/>
                <a:ea typeface="Times New Roman"/>
                <a:cs typeface="Times New Roman"/>
                <a:sym typeface="Times New Roman"/>
              </a:rPr>
              <a:t> </a:t>
            </a:r>
            <a:endParaRPr b="0" sz="1200" strike="noStrike">
              <a:solidFill>
                <a:srgbClr val="000000"/>
              </a:solidFill>
              <a:latin typeface="Arial"/>
              <a:ea typeface="Arial"/>
              <a:cs typeface="Arial"/>
              <a:sym typeface="Arial"/>
            </a:endParaRPr>
          </a:p>
        </p:txBody>
      </p:sp>
      <p:pic>
        <p:nvPicPr>
          <p:cNvPr id="364" name="Google Shape;364;p24"/>
          <p:cNvPicPr preferRelativeResize="0"/>
          <p:nvPr/>
        </p:nvPicPr>
        <p:blipFill rotWithShape="1">
          <a:blip r:embed="rId4">
            <a:alphaModFix/>
          </a:blip>
          <a:srcRect b="0" l="0" r="0" t="0"/>
          <a:stretch/>
        </p:blipFill>
        <p:spPr>
          <a:xfrm>
            <a:off x="685800" y="2743200"/>
            <a:ext cx="8915400" cy="213084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pic>
        <p:nvPicPr>
          <p:cNvPr id="369" name="Google Shape;369;p25"/>
          <p:cNvPicPr preferRelativeResize="0"/>
          <p:nvPr/>
        </p:nvPicPr>
        <p:blipFill rotWithShape="1">
          <a:blip r:embed="rId3">
            <a:alphaModFix/>
          </a:blip>
          <a:srcRect b="0" l="0" r="0" t="0"/>
          <a:stretch/>
        </p:blipFill>
        <p:spPr>
          <a:xfrm>
            <a:off x="0" y="720"/>
            <a:ext cx="10079280" cy="5668920"/>
          </a:xfrm>
          <a:prstGeom prst="rect">
            <a:avLst/>
          </a:prstGeom>
          <a:noFill/>
          <a:ln>
            <a:noFill/>
          </a:ln>
        </p:spPr>
      </p:pic>
      <p:sp>
        <p:nvSpPr>
          <p:cNvPr id="370" name="Google Shape;370;p25"/>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371" name="Google Shape;371;p25"/>
          <p:cNvSpPr/>
          <p:nvPr/>
        </p:nvSpPr>
        <p:spPr>
          <a:xfrm>
            <a:off x="673560" y="2057400"/>
            <a:ext cx="8698680" cy="1738800"/>
          </a:xfrm>
          <a:prstGeom prst="rect">
            <a:avLst/>
          </a:prstGeom>
          <a:noFill/>
          <a:ln>
            <a:noFill/>
          </a:ln>
        </p:spPr>
        <p:txBody>
          <a:bodyPr anchorCtr="0" anchor="ctr" bIns="45000" lIns="90000" spcFirstLastPara="1" rIns="90000" wrap="square" tIns="45000">
            <a:noAutofit/>
          </a:bodyPr>
          <a:lstStyle/>
          <a:p>
            <a:pPr indent="0" lvl="0" marL="0" marR="0" rtl="0" algn="ctr">
              <a:lnSpc>
                <a:spcPct val="100000"/>
              </a:lnSpc>
              <a:spcBef>
                <a:spcPts val="0"/>
              </a:spcBef>
              <a:spcAft>
                <a:spcPts val="0"/>
              </a:spcAft>
              <a:buNone/>
            </a:pPr>
            <a:r>
              <a:rPr b="1" lang="en-US" sz="3600" strike="noStrike">
                <a:solidFill>
                  <a:srgbClr val="000000"/>
                </a:solidFill>
                <a:latin typeface="Times New Roman"/>
                <a:ea typeface="Times New Roman"/>
                <a:cs typeface="Times New Roman"/>
                <a:sym typeface="Times New Roman"/>
              </a:rPr>
              <a:t>Any questions?</a:t>
            </a:r>
            <a:endParaRPr b="0" sz="3600" strike="noStrike">
              <a:solidFill>
                <a:srgbClr val="000000"/>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pic>
        <p:nvPicPr>
          <p:cNvPr id="376" name="Google Shape;376;p26"/>
          <p:cNvPicPr preferRelativeResize="0"/>
          <p:nvPr/>
        </p:nvPicPr>
        <p:blipFill rotWithShape="1">
          <a:blip r:embed="rId3">
            <a:alphaModFix/>
          </a:blip>
          <a:srcRect b="0" l="0" r="0" t="0"/>
          <a:stretch/>
        </p:blipFill>
        <p:spPr>
          <a:xfrm>
            <a:off x="1080" y="0"/>
            <a:ext cx="10079280" cy="5668920"/>
          </a:xfrm>
          <a:prstGeom prst="rect">
            <a:avLst/>
          </a:prstGeom>
          <a:noFill/>
          <a:ln>
            <a:noFill/>
          </a:ln>
        </p:spPr>
      </p:pic>
      <p:sp>
        <p:nvSpPr>
          <p:cNvPr id="377" name="Google Shape;377;p26"/>
          <p:cNvSpPr/>
          <p:nvPr/>
        </p:nvSpPr>
        <p:spPr>
          <a:xfrm>
            <a:off x="502560" y="2514600"/>
            <a:ext cx="9074520" cy="59616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None/>
            </a:pPr>
            <a:r>
              <a:rPr b="0" lang="en-US" sz="3600" strike="noStrike">
                <a:solidFill>
                  <a:srgbClr val="000000"/>
                </a:solidFill>
                <a:latin typeface="Times New Roman"/>
                <a:ea typeface="Times New Roman"/>
                <a:cs typeface="Times New Roman"/>
                <a:sym typeface="Times New Roman"/>
              </a:rPr>
              <a:t>Thank you</a:t>
            </a:r>
            <a:endParaRPr b="0" sz="3600"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pic>
        <p:nvPicPr>
          <p:cNvPr id="202" name="Google Shape;202;p3"/>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203" name="Google Shape;203;p3"/>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204" name="Google Shape;204;p3"/>
          <p:cNvSpPr txBox="1"/>
          <p:nvPr>
            <p:ph idx="1" type="body"/>
          </p:nvPr>
        </p:nvSpPr>
        <p:spPr>
          <a:xfrm>
            <a:off x="504360" y="1326600"/>
            <a:ext cx="9071280" cy="3287880"/>
          </a:xfrm>
          <a:prstGeom prst="rect">
            <a:avLst/>
          </a:prstGeom>
          <a:noFill/>
          <a:ln>
            <a:noFill/>
          </a:ln>
        </p:spPr>
        <p:txBody>
          <a:bodyPr anchorCtr="0" anchor="ctr" bIns="0" lIns="0" spcFirstLastPara="1" rIns="0" wrap="square" tIns="0">
            <a:normAutofit/>
          </a:bodyPr>
          <a:lstStyle/>
          <a:p>
            <a:pPr indent="0" lvl="0" marL="0" marR="0" rtl="0" algn="l">
              <a:lnSpc>
                <a:spcPct val="100000"/>
              </a:lnSpc>
              <a:spcBef>
                <a:spcPts val="0"/>
              </a:spcBef>
              <a:spcAft>
                <a:spcPts val="0"/>
              </a:spcAft>
              <a:buClr>
                <a:srgbClr val="000000"/>
              </a:buClr>
              <a:buSzPts val="1200"/>
              <a:buFont typeface="Times New Roman"/>
              <a:buNone/>
            </a:pPr>
            <a:r>
              <a:rPr b="0" i="0" lang="en-US" sz="1200" u="none" cap="none" strike="noStrike">
                <a:solidFill>
                  <a:srgbClr val="000000"/>
                </a:solidFill>
                <a:latin typeface="Times New Roman"/>
                <a:ea typeface="Times New Roman"/>
                <a:cs typeface="Times New Roman"/>
                <a:sym typeface="Times New Roman"/>
              </a:rPr>
              <a:t>UNIT – I: </a:t>
            </a:r>
            <a:br>
              <a:rPr b="0" i="0" lang="en-US" sz="1200" u="none" cap="none" strike="noStrike"/>
            </a:br>
            <a:r>
              <a:rPr b="1" i="0" lang="en-US" sz="1200" u="none" cap="none" strike="noStrike">
                <a:solidFill>
                  <a:srgbClr val="000000"/>
                </a:solidFill>
                <a:latin typeface="Times New Roman"/>
                <a:ea typeface="Times New Roman"/>
                <a:cs typeface="Times New Roman"/>
                <a:sym typeface="Times New Roman"/>
              </a:rPr>
              <a:t>Basics of a Computer</a:t>
            </a:r>
            <a:r>
              <a:rPr b="0" i="0" lang="en-US" sz="1200" u="none" cap="none" strike="noStrike">
                <a:solidFill>
                  <a:srgbClr val="000000"/>
                </a:solidFill>
                <a:latin typeface="Times New Roman"/>
                <a:ea typeface="Times New Roman"/>
                <a:cs typeface="Times New Roman"/>
                <a:sym typeface="Times New Roman"/>
              </a:rPr>
              <a:t> </a:t>
            </a:r>
            <a:r>
              <a:rPr b="0" i="0" lang="en-US" sz="1200" u="none" cap="none" strike="noStrike">
                <a:solidFill>
                  <a:srgbClr val="000000"/>
                </a:solidFill>
                <a:latin typeface="Arial"/>
                <a:ea typeface="Arial"/>
                <a:cs typeface="Arial"/>
                <a:sym typeface="Arial"/>
              </a:rPr>
              <a:t>– Hardware, Software, Generations of computers. Hardware - functional units, Components of CPU, Memory – hierarchy, types of memory, Input and output devices. Software – systems software, application software.</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1417"/>
              </a:spcBef>
              <a:spcAft>
                <a:spcPts val="0"/>
              </a:spcAft>
              <a:buClr>
                <a:srgbClr val="000000"/>
              </a:buClr>
              <a:buSzPts val="1200"/>
              <a:buFont typeface="Times New Roman"/>
              <a:buNone/>
            </a:pPr>
            <a:r>
              <a:rPr b="0" i="0" lang="en-US" sz="1200" u="none" cap="none" strike="noStrike">
                <a:solidFill>
                  <a:srgbClr val="000000"/>
                </a:solidFill>
                <a:latin typeface="Times New Roman"/>
                <a:ea typeface="Times New Roman"/>
                <a:cs typeface="Times New Roman"/>
                <a:sym typeface="Times New Roman"/>
              </a:rPr>
              <a:t>UNIT – II:</a:t>
            </a:r>
            <a:r>
              <a:rPr b="1" i="0" lang="en-US" sz="1200" u="none" cap="none" strike="noStrike">
                <a:solidFill>
                  <a:srgbClr val="000000"/>
                </a:solidFill>
                <a:latin typeface="Times New Roman"/>
                <a:ea typeface="Times New Roman"/>
                <a:cs typeface="Times New Roman"/>
                <a:sym typeface="Times New Roman"/>
              </a:rPr>
              <a:t> </a:t>
            </a:r>
            <a:br>
              <a:rPr b="0" i="0" lang="en-US" sz="1200" u="none" cap="none" strike="noStrike"/>
            </a:br>
            <a:r>
              <a:rPr b="1" i="0" lang="en-US" sz="1200" u="none" cap="none" strike="noStrike">
                <a:solidFill>
                  <a:srgbClr val="000000"/>
                </a:solidFill>
                <a:latin typeface="Times New Roman"/>
                <a:ea typeface="Times New Roman"/>
                <a:cs typeface="Times New Roman"/>
                <a:sym typeface="Times New Roman"/>
              </a:rPr>
              <a:t>Software development – </a:t>
            </a:r>
            <a:r>
              <a:rPr b="0" i="0" lang="en-US" sz="1200" u="none" cap="none" strike="noStrike">
                <a:solidFill>
                  <a:srgbClr val="000000"/>
                </a:solidFill>
                <a:latin typeface="Times New Roman"/>
                <a:ea typeface="Times New Roman"/>
                <a:cs typeface="Times New Roman"/>
                <a:sym typeface="Times New Roman"/>
              </a:rPr>
              <a:t>waterfall model, Agile, Types of computer languages – Programming, markup, scripting Program Development – steps in program development, flowcharts, algorithms, data structures – definition, types of data structures.</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1417"/>
              </a:spcBef>
              <a:spcAft>
                <a:spcPts val="0"/>
              </a:spcAft>
              <a:buClr>
                <a:srgbClr val="000000"/>
              </a:buClr>
              <a:buSzPts val="1200"/>
              <a:buFont typeface="Times New Roman"/>
              <a:buNone/>
            </a:pPr>
            <a:r>
              <a:rPr b="0" i="0" lang="en-US" sz="1200" u="none" cap="none" strike="noStrike">
                <a:solidFill>
                  <a:srgbClr val="000000"/>
                </a:solidFill>
                <a:latin typeface="Times New Roman"/>
                <a:ea typeface="Times New Roman"/>
                <a:cs typeface="Times New Roman"/>
                <a:sym typeface="Times New Roman"/>
              </a:rPr>
              <a:t>UNIT – III </a:t>
            </a:r>
            <a:br>
              <a:rPr b="0" i="0" lang="en-US" sz="1200" u="none" cap="none" strike="noStrike"/>
            </a:br>
            <a:r>
              <a:rPr b="1" i="0" lang="en-US" sz="1200" u="none" cap="none" strike="noStrike">
                <a:solidFill>
                  <a:srgbClr val="000000"/>
                </a:solidFill>
                <a:latin typeface="Times New Roman"/>
                <a:ea typeface="Times New Roman"/>
                <a:cs typeface="Times New Roman"/>
                <a:sym typeface="Times New Roman"/>
              </a:rPr>
              <a:t>Operating systems: </a:t>
            </a:r>
            <a:r>
              <a:rPr b="0" i="0" lang="en-US" sz="1200" u="none" cap="none" strike="noStrike">
                <a:solidFill>
                  <a:srgbClr val="000000"/>
                </a:solidFill>
                <a:latin typeface="Times New Roman"/>
                <a:ea typeface="Times New Roman"/>
                <a:cs typeface="Times New Roman"/>
                <a:sym typeface="Times New Roman"/>
              </a:rPr>
              <a:t>Functions of operating systems, types of operating systems, Device &amp; Resource management.</a:t>
            </a:r>
            <a:br>
              <a:rPr b="0" i="0" lang="en-US" sz="1200" u="none" cap="none" strike="noStrike"/>
            </a:br>
            <a:r>
              <a:rPr b="1" i="0" lang="en-US" sz="1200" u="none" cap="none" strike="noStrike">
                <a:solidFill>
                  <a:srgbClr val="000000"/>
                </a:solidFill>
                <a:latin typeface="Times New Roman"/>
                <a:ea typeface="Times New Roman"/>
                <a:cs typeface="Times New Roman"/>
                <a:sym typeface="Times New Roman"/>
              </a:rPr>
              <a:t>Database Management Systems: </a:t>
            </a:r>
            <a:r>
              <a:rPr b="0" i="0" lang="en-US" sz="1200" u="none" cap="none" strike="noStrike">
                <a:solidFill>
                  <a:srgbClr val="000000"/>
                </a:solidFill>
                <a:latin typeface="Times New Roman"/>
                <a:ea typeface="Times New Roman"/>
                <a:cs typeface="Times New Roman"/>
                <a:sym typeface="Times New Roman"/>
              </a:rPr>
              <a:t>Data models, RDBMS, SQL, Database Transactions, data centers, cloud basics &amp; services.</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1417"/>
              </a:spcBef>
              <a:spcAft>
                <a:spcPts val="0"/>
              </a:spcAft>
              <a:buClr>
                <a:srgbClr val="000000"/>
              </a:buClr>
              <a:buSzPts val="1200"/>
              <a:buFont typeface="Times New Roman"/>
              <a:buNone/>
            </a:pPr>
            <a:r>
              <a:rPr b="0" i="0" lang="en-US" sz="1200" u="none" cap="none" strike="noStrike">
                <a:solidFill>
                  <a:srgbClr val="000000"/>
                </a:solidFill>
                <a:latin typeface="Times New Roman"/>
                <a:ea typeface="Times New Roman"/>
                <a:cs typeface="Times New Roman"/>
                <a:sym typeface="Times New Roman"/>
              </a:rPr>
              <a:t>UNIT – IV</a:t>
            </a:r>
            <a:br>
              <a:rPr b="0" i="0" lang="en-US" sz="1200" u="none" cap="none" strike="noStrike"/>
            </a:br>
            <a:r>
              <a:rPr b="1" i="0" lang="en-US" sz="1200" u="none" cap="none" strike="noStrike">
                <a:solidFill>
                  <a:srgbClr val="000000"/>
                </a:solidFill>
                <a:latin typeface="Times New Roman"/>
                <a:ea typeface="Times New Roman"/>
                <a:cs typeface="Times New Roman"/>
                <a:sym typeface="Times New Roman"/>
              </a:rPr>
              <a:t>Computer Networks: </a:t>
            </a:r>
            <a:r>
              <a:rPr b="0" i="0" lang="en-US" sz="1200" u="none" cap="none" strike="noStrike">
                <a:solidFill>
                  <a:srgbClr val="000000"/>
                </a:solidFill>
                <a:latin typeface="Times New Roman"/>
                <a:ea typeface="Times New Roman"/>
                <a:cs typeface="Times New Roman"/>
                <a:sym typeface="Times New Roman"/>
              </a:rPr>
              <a:t>Advantages of computer networks, LAN, WAN, MAN, internet, WiFi, sensor networks, 5G communication.</a:t>
            </a:r>
            <a:br>
              <a:rPr b="0" i="0" lang="en-US" sz="1200" u="none" cap="none" strike="noStrike"/>
            </a:br>
            <a:r>
              <a:rPr b="1" i="0" lang="en-US" sz="1200" u="none" cap="none" strike="noStrike">
                <a:solidFill>
                  <a:srgbClr val="000000"/>
                </a:solidFill>
                <a:latin typeface="Times New Roman"/>
                <a:ea typeface="Times New Roman"/>
                <a:cs typeface="Times New Roman"/>
                <a:sym typeface="Times New Roman"/>
              </a:rPr>
              <a:t>World Wide Web – </a:t>
            </a:r>
            <a:r>
              <a:rPr b="0" i="0" lang="en-US" sz="1200" u="none" cap="none" strike="noStrike">
                <a:solidFill>
                  <a:srgbClr val="000000"/>
                </a:solidFill>
                <a:latin typeface="Times New Roman"/>
                <a:ea typeface="Times New Roman"/>
                <a:cs typeface="Times New Roman"/>
                <a:sym typeface="Times New Roman"/>
              </a:rPr>
              <a:t>Basics, role of HTML, CSS, XML, Tools for web designing, Social media, Online social networks.</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1417"/>
              </a:spcBef>
              <a:spcAft>
                <a:spcPts val="0"/>
              </a:spcAft>
              <a:buClr>
                <a:srgbClr val="000000"/>
              </a:buClr>
              <a:buSzPts val="1200"/>
              <a:buFont typeface="Times New Roman"/>
              <a:buNone/>
            </a:pPr>
            <a:r>
              <a:rPr b="0" i="0" lang="en-US" sz="1200" u="none" cap="none" strike="noStrike">
                <a:solidFill>
                  <a:srgbClr val="000000"/>
                </a:solidFill>
                <a:latin typeface="Times New Roman"/>
                <a:ea typeface="Times New Roman"/>
                <a:cs typeface="Times New Roman"/>
                <a:sym typeface="Times New Roman"/>
              </a:rPr>
              <a:t>UNIT – V</a:t>
            </a:r>
            <a:br>
              <a:rPr b="0" i="0" lang="en-US" sz="1200" u="none" cap="none" strike="noStrike"/>
            </a:br>
            <a:r>
              <a:rPr b="1" i="0" lang="en-US" sz="1200" u="none" cap="none" strike="noStrike">
                <a:solidFill>
                  <a:srgbClr val="000000"/>
                </a:solidFill>
                <a:latin typeface="Times New Roman"/>
                <a:ea typeface="Times New Roman"/>
                <a:cs typeface="Times New Roman"/>
                <a:sym typeface="Times New Roman"/>
              </a:rPr>
              <a:t>Autonomous Systems: </a:t>
            </a:r>
            <a:r>
              <a:rPr b="0" i="0" lang="en-US" sz="1200" u="none" cap="none" strike="noStrike">
                <a:solidFill>
                  <a:srgbClr val="000000"/>
                </a:solidFill>
                <a:latin typeface="Times New Roman"/>
                <a:ea typeface="Times New Roman"/>
                <a:cs typeface="Times New Roman"/>
                <a:sym typeface="Times New Roman"/>
              </a:rPr>
              <a:t>IoT, Robotics, Drones, Artificial Intelligence – Learning, Game Development</a:t>
            </a:r>
            <a:r>
              <a:rPr b="0" i="0" lang="en-US" sz="1200" u="none" cap="none" strike="noStrike">
                <a:solidFill>
                  <a:srgbClr val="FB0007"/>
                </a:solidFill>
                <a:latin typeface="Times New Roman"/>
                <a:ea typeface="Times New Roman"/>
                <a:cs typeface="Times New Roman"/>
                <a:sym typeface="Times New Roman"/>
              </a:rPr>
              <a:t>,</a:t>
            </a:r>
            <a:r>
              <a:rPr b="0" i="0" lang="en-US" sz="1200" u="none" cap="none" strike="noStrike">
                <a:solidFill>
                  <a:srgbClr val="000000"/>
                </a:solidFill>
                <a:latin typeface="Times New Roman"/>
                <a:ea typeface="Times New Roman"/>
                <a:cs typeface="Times New Roman"/>
                <a:sym typeface="Times New Roman"/>
              </a:rPr>
              <a:t>image and video processing.</a:t>
            </a:r>
            <a:endParaRPr b="0" i="0" sz="12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pic>
        <p:nvPicPr>
          <p:cNvPr id="209" name="Google Shape;209;p4"/>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210" name="Google Shape;210;p4"/>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211" name="Google Shape;211;p4"/>
          <p:cNvSpPr txBox="1"/>
          <p:nvPr>
            <p:ph idx="1" type="body"/>
          </p:nvPr>
        </p:nvSpPr>
        <p:spPr>
          <a:xfrm>
            <a:off x="685800" y="1512360"/>
            <a:ext cx="9071280" cy="3287880"/>
          </a:xfrm>
          <a:prstGeom prst="rect">
            <a:avLst/>
          </a:prstGeom>
          <a:noFill/>
          <a:ln>
            <a:noFill/>
          </a:ln>
        </p:spPr>
        <p:txBody>
          <a:bodyPr anchorCtr="0" anchor="ctr" bIns="0" lIns="0" spcFirstLastPara="1" rIns="0" wrap="square" tIns="0">
            <a:normAutofit/>
          </a:bodyPr>
          <a:lstStyle/>
          <a:p>
            <a:pPr indent="0" lvl="0" marL="0" marR="0" rtl="0" algn="l">
              <a:lnSpc>
                <a:spcPct val="100000"/>
              </a:lnSpc>
              <a:spcBef>
                <a:spcPts val="0"/>
              </a:spcBef>
              <a:spcAft>
                <a:spcPts val="0"/>
              </a:spcAft>
              <a:buClr>
                <a:srgbClr val="000000"/>
              </a:buClr>
              <a:buSzPts val="1400"/>
              <a:buFont typeface="Times New Roman"/>
              <a:buNone/>
            </a:pPr>
            <a:r>
              <a:rPr b="1" i="0" lang="en-US" sz="1400" u="none" cap="none" strike="noStrike">
                <a:solidFill>
                  <a:srgbClr val="000000"/>
                </a:solidFill>
                <a:latin typeface="Times New Roman"/>
                <a:ea typeface="Times New Roman"/>
                <a:cs typeface="Times New Roman"/>
                <a:sym typeface="Times New Roman"/>
              </a:rPr>
              <a:t>SOFTWARE DEVELOPMENT:</a:t>
            </a:r>
            <a:endParaRPr b="0" i="0" sz="1400" u="none" cap="none" strike="noStrike">
              <a:solidFill>
                <a:srgbClr val="000000"/>
              </a:solidFill>
              <a:latin typeface="Arial"/>
              <a:ea typeface="Arial"/>
              <a:cs typeface="Arial"/>
              <a:sym typeface="Arial"/>
            </a:endParaRPr>
          </a:p>
          <a:p>
            <a:pPr indent="-324000" lvl="0" marL="432000" marR="0" rtl="0" algn="just">
              <a:lnSpc>
                <a:spcPct val="100000"/>
              </a:lnSpc>
              <a:spcBef>
                <a:spcPts val="1417"/>
              </a:spcBef>
              <a:spcAft>
                <a:spcPts val="0"/>
              </a:spcAft>
              <a:buClr>
                <a:srgbClr val="000000"/>
              </a:buClr>
              <a:buSzPts val="540"/>
              <a:buFont typeface="Noto Sans Symbols"/>
              <a:buChar char="●"/>
            </a:pPr>
            <a:r>
              <a:rPr b="0" i="0" lang="en-US" sz="1200" u="none" cap="none" strike="noStrike">
                <a:solidFill>
                  <a:srgbClr val="000000"/>
                </a:solidFill>
                <a:latin typeface="Times New Roman"/>
                <a:ea typeface="Times New Roman"/>
                <a:cs typeface="Times New Roman"/>
                <a:sym typeface="Times New Roman"/>
              </a:rPr>
              <a:t>The terms software and engineering combine to form the term software and  engineering. </a:t>
            </a:r>
            <a:endParaRPr b="0" i="0" sz="1200" u="none" cap="none" strike="noStrike">
              <a:solidFill>
                <a:srgbClr val="000000"/>
              </a:solidFill>
              <a:latin typeface="Arial"/>
              <a:ea typeface="Arial"/>
              <a:cs typeface="Arial"/>
              <a:sym typeface="Arial"/>
            </a:endParaRPr>
          </a:p>
          <a:p>
            <a:pPr indent="-324000" lvl="0" marL="432000" marR="0" rtl="0" algn="just">
              <a:lnSpc>
                <a:spcPct val="100000"/>
              </a:lnSpc>
              <a:spcBef>
                <a:spcPts val="1417"/>
              </a:spcBef>
              <a:spcAft>
                <a:spcPts val="0"/>
              </a:spcAft>
              <a:buClr>
                <a:srgbClr val="000000"/>
              </a:buClr>
              <a:buSzPts val="540"/>
              <a:buFont typeface="Noto Sans Symbols"/>
              <a:buChar char="●"/>
            </a:pPr>
            <a:r>
              <a:rPr b="0" i="0" lang="en-US" sz="1200" u="none" cap="none" strike="noStrike">
                <a:solidFill>
                  <a:srgbClr val="000000"/>
                </a:solidFill>
                <a:latin typeface="Times New Roman"/>
                <a:ea typeface="Times New Roman"/>
                <a:cs typeface="Times New Roman"/>
                <a:sym typeface="Times New Roman"/>
              </a:rPr>
              <a:t>Software is a collection of integrated programs</a:t>
            </a:r>
            <a:endParaRPr b="0" i="0" sz="1200" u="none" cap="none" strike="noStrike">
              <a:solidFill>
                <a:srgbClr val="000000"/>
              </a:solidFill>
              <a:latin typeface="Arial"/>
              <a:ea typeface="Arial"/>
              <a:cs typeface="Arial"/>
              <a:sym typeface="Arial"/>
            </a:endParaRPr>
          </a:p>
          <a:p>
            <a:pPr indent="-324000" lvl="0" marL="432000" marR="0" rtl="0" algn="just">
              <a:lnSpc>
                <a:spcPct val="100000"/>
              </a:lnSpc>
              <a:spcBef>
                <a:spcPts val="1417"/>
              </a:spcBef>
              <a:spcAft>
                <a:spcPts val="0"/>
              </a:spcAft>
              <a:buClr>
                <a:srgbClr val="000000"/>
              </a:buClr>
              <a:buSzPts val="540"/>
              <a:buFont typeface="Noto Sans Symbols"/>
              <a:buChar char="●"/>
            </a:pPr>
            <a:r>
              <a:rPr b="0" i="0" lang="en-US" sz="1200" u="none" cap="none" strike="noStrike">
                <a:solidFill>
                  <a:srgbClr val="000000"/>
                </a:solidFill>
                <a:latin typeface="Times New Roman"/>
                <a:ea typeface="Times New Roman"/>
                <a:cs typeface="Times New Roman"/>
                <a:sym typeface="Times New Roman"/>
              </a:rPr>
              <a:t>Engineering is the use of scientific and practical knowledge to create, plan, design, build, maintain and enhance systems, procedures and other elements. </a:t>
            </a:r>
            <a:endParaRPr b="0" i="0" sz="1200" u="none" cap="none" strike="noStrike">
              <a:solidFill>
                <a:srgbClr val="000000"/>
              </a:solidFill>
              <a:latin typeface="Arial"/>
              <a:ea typeface="Arial"/>
              <a:cs typeface="Arial"/>
              <a:sym typeface="Arial"/>
            </a:endParaRPr>
          </a:p>
          <a:p>
            <a:pPr indent="-324000" lvl="0" marL="432000" marR="0" rtl="0" algn="just">
              <a:lnSpc>
                <a:spcPct val="100000"/>
              </a:lnSpc>
              <a:spcBef>
                <a:spcPts val="1417"/>
              </a:spcBef>
              <a:spcAft>
                <a:spcPts val="0"/>
              </a:spcAft>
              <a:buClr>
                <a:srgbClr val="000000"/>
              </a:buClr>
              <a:buSzPts val="540"/>
              <a:buFont typeface="Noto Sans Symbols"/>
              <a:buChar char="●"/>
            </a:pPr>
            <a:r>
              <a:rPr b="0" i="0" lang="en-US" sz="1200" u="none" cap="none" strike="noStrike">
                <a:solidFill>
                  <a:srgbClr val="000000"/>
                </a:solidFill>
                <a:latin typeface="Times New Roman"/>
                <a:ea typeface="Times New Roman"/>
                <a:cs typeface="Times New Roman"/>
                <a:sym typeface="Times New Roman"/>
              </a:rPr>
              <a:t>Companies use computers for inventory, sales, marketing, pay processing and communication. </a:t>
            </a:r>
            <a:endParaRPr b="0" i="0" sz="1200" u="none" cap="none" strike="noStrike">
              <a:solidFill>
                <a:srgbClr val="000000"/>
              </a:solidFill>
              <a:latin typeface="Arial"/>
              <a:ea typeface="Arial"/>
              <a:cs typeface="Arial"/>
              <a:sym typeface="Arial"/>
            </a:endParaRPr>
          </a:p>
          <a:p>
            <a:pPr indent="-324000" lvl="0" marL="432000" marR="0" rtl="0" algn="just">
              <a:lnSpc>
                <a:spcPct val="100000"/>
              </a:lnSpc>
              <a:spcBef>
                <a:spcPts val="1417"/>
              </a:spcBef>
              <a:spcAft>
                <a:spcPts val="0"/>
              </a:spcAft>
              <a:buClr>
                <a:srgbClr val="000000"/>
              </a:buClr>
              <a:buSzPts val="540"/>
              <a:buFont typeface="Noto Sans Symbols"/>
              <a:buChar char="●"/>
            </a:pPr>
            <a:r>
              <a:rPr b="0" i="0" lang="en-US" sz="1200" u="none" cap="none" strike="noStrike">
                <a:solidFill>
                  <a:srgbClr val="000000"/>
                </a:solidFill>
                <a:latin typeface="Times New Roman"/>
                <a:ea typeface="Times New Roman"/>
                <a:cs typeface="Times New Roman"/>
                <a:sym typeface="Times New Roman"/>
              </a:rPr>
              <a:t>Software engineering is an engineering branch related to the process of analyzing user needs and then building a software product using well-defined scientific principles, techniques and procedures.</a:t>
            </a:r>
            <a:endParaRPr b="0" i="0" sz="1200" u="none" cap="none" strike="noStrike">
              <a:solidFill>
                <a:srgbClr val="000000"/>
              </a:solidFill>
              <a:latin typeface="Arial"/>
              <a:ea typeface="Arial"/>
              <a:cs typeface="Arial"/>
              <a:sym typeface="Arial"/>
            </a:endParaRPr>
          </a:p>
          <a:p>
            <a:pPr indent="-324000" lvl="0" marL="432000" marR="0" rtl="0" algn="just">
              <a:lnSpc>
                <a:spcPct val="100000"/>
              </a:lnSpc>
              <a:spcBef>
                <a:spcPts val="1417"/>
              </a:spcBef>
              <a:spcAft>
                <a:spcPts val="0"/>
              </a:spcAft>
              <a:buClr>
                <a:srgbClr val="000000"/>
              </a:buClr>
              <a:buSzPts val="540"/>
              <a:buFont typeface="Noto Sans Symbols"/>
              <a:buChar char="●"/>
            </a:pPr>
            <a:r>
              <a:rPr b="0" i="0" lang="en-US" sz="1200" u="none" cap="none" strike="noStrike">
                <a:solidFill>
                  <a:srgbClr val="000000"/>
                </a:solidFill>
                <a:latin typeface="Times New Roman"/>
                <a:ea typeface="Times New Roman"/>
                <a:cs typeface="Times New Roman"/>
                <a:sym typeface="Times New Roman"/>
              </a:rPr>
              <a:t>The result of software engineering is an effective and reliable software product.</a:t>
            </a:r>
            <a:endParaRPr b="0" i="0" sz="12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pic>
        <p:nvPicPr>
          <p:cNvPr id="216" name="Google Shape;216;p5"/>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217" name="Google Shape;217;p5"/>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218" name="Google Shape;218;p5"/>
          <p:cNvSpPr txBox="1"/>
          <p:nvPr>
            <p:ph idx="1" type="body"/>
          </p:nvPr>
        </p:nvSpPr>
        <p:spPr>
          <a:xfrm>
            <a:off x="685800" y="1512360"/>
            <a:ext cx="9071280" cy="3287880"/>
          </a:xfrm>
          <a:prstGeom prst="rect">
            <a:avLst/>
          </a:prstGeom>
          <a:noFill/>
          <a:ln>
            <a:noFill/>
          </a:ln>
        </p:spPr>
        <p:txBody>
          <a:bodyPr anchorCtr="0" anchor="ctr" bIns="0" lIns="0" spcFirstLastPara="1" rIns="0" wrap="square" tIns="0">
            <a:normAutofit/>
          </a:bodyPr>
          <a:lstStyle/>
          <a:p>
            <a:pPr indent="0" lvl="0" marL="0" marR="0" rtl="0" algn="l">
              <a:lnSpc>
                <a:spcPct val="100000"/>
              </a:lnSpc>
              <a:spcBef>
                <a:spcPts val="0"/>
              </a:spcBef>
              <a:spcAft>
                <a:spcPts val="0"/>
              </a:spcAft>
              <a:buClr>
                <a:srgbClr val="000000"/>
              </a:buClr>
              <a:buSzPts val="1400"/>
              <a:buFont typeface="Times New Roman"/>
              <a:buNone/>
            </a:pPr>
            <a:r>
              <a:rPr b="1" i="0" lang="en-US" sz="1400" u="none" cap="none" strike="noStrike">
                <a:solidFill>
                  <a:srgbClr val="000000"/>
                </a:solidFill>
                <a:latin typeface="Times New Roman"/>
                <a:ea typeface="Times New Roman"/>
                <a:cs typeface="Times New Roman"/>
                <a:sym typeface="Times New Roman"/>
              </a:rPr>
              <a:t>SOFTWARE DEVELOPMENT:</a:t>
            </a:r>
            <a:endParaRPr b="0" i="0" sz="1400" u="none" cap="none" strike="noStrike">
              <a:solidFill>
                <a:srgbClr val="000000"/>
              </a:solidFill>
              <a:latin typeface="Arial"/>
              <a:ea typeface="Arial"/>
              <a:cs typeface="Arial"/>
              <a:sym typeface="Arial"/>
            </a:endParaRPr>
          </a:p>
          <a:p>
            <a:pPr indent="-324000" lvl="0" marL="432000" marR="0" rtl="0" algn="just">
              <a:lnSpc>
                <a:spcPct val="100000"/>
              </a:lnSpc>
              <a:spcBef>
                <a:spcPts val="1417"/>
              </a:spcBef>
              <a:spcAft>
                <a:spcPts val="0"/>
              </a:spcAft>
              <a:buClr>
                <a:srgbClr val="000000"/>
              </a:buClr>
              <a:buSzPts val="540"/>
              <a:buFont typeface="Noto Sans Symbols"/>
              <a:buChar char="●"/>
            </a:pPr>
            <a:r>
              <a:rPr b="0" i="0" lang="en-US" sz="1200" u="none" cap="none" strike="noStrike">
                <a:solidFill>
                  <a:srgbClr val="000000"/>
                </a:solidFill>
                <a:latin typeface="Times New Roman"/>
                <a:ea typeface="Times New Roman"/>
                <a:cs typeface="Times New Roman"/>
                <a:sym typeface="Times New Roman"/>
              </a:rPr>
              <a:t>A software project is made up of a series of phases and most software projects comprise the following phases </a:t>
            </a:r>
            <a:endParaRPr b="0" i="0" sz="1200" u="none" cap="none" strike="noStrike">
              <a:solidFill>
                <a:srgbClr val="000000"/>
              </a:solidFill>
              <a:latin typeface="Arial"/>
              <a:ea typeface="Arial"/>
              <a:cs typeface="Arial"/>
              <a:sym typeface="Arial"/>
            </a:endParaRPr>
          </a:p>
          <a:p>
            <a:pPr indent="0" lvl="0" marL="360000" marR="0" rtl="0" algn="just">
              <a:lnSpc>
                <a:spcPct val="100000"/>
              </a:lnSpc>
              <a:spcBef>
                <a:spcPts val="1417"/>
              </a:spcBef>
              <a:spcAft>
                <a:spcPts val="0"/>
              </a:spcAft>
              <a:buClr>
                <a:srgbClr val="000000"/>
              </a:buClr>
              <a:buSzPts val="1200"/>
              <a:buFont typeface="Times New Roman"/>
              <a:buNone/>
            </a:pPr>
            <a:r>
              <a:rPr b="0" i="0" lang="en-US" sz="1200" u="none" cap="none" strike="noStrike">
                <a:solidFill>
                  <a:srgbClr val="000000"/>
                </a:solidFill>
                <a:latin typeface="Times New Roman"/>
                <a:ea typeface="Times New Roman"/>
                <a:cs typeface="Times New Roman"/>
                <a:sym typeface="Times New Roman"/>
              </a:rPr>
              <a:t>1. Requirements gathering </a:t>
            </a:r>
            <a:endParaRPr b="0" i="0" sz="1200" u="none" cap="none" strike="noStrike">
              <a:solidFill>
                <a:srgbClr val="000000"/>
              </a:solidFill>
              <a:latin typeface="Arial"/>
              <a:ea typeface="Arial"/>
              <a:cs typeface="Arial"/>
              <a:sym typeface="Arial"/>
            </a:endParaRPr>
          </a:p>
          <a:p>
            <a:pPr indent="0" lvl="0" marL="360000" marR="0" rtl="0" algn="just">
              <a:lnSpc>
                <a:spcPct val="100000"/>
              </a:lnSpc>
              <a:spcBef>
                <a:spcPts val="1417"/>
              </a:spcBef>
              <a:spcAft>
                <a:spcPts val="0"/>
              </a:spcAft>
              <a:buClr>
                <a:srgbClr val="000000"/>
              </a:buClr>
              <a:buSzPts val="1200"/>
              <a:buFont typeface="Times New Roman"/>
              <a:buNone/>
            </a:pPr>
            <a:r>
              <a:rPr b="0" i="0" lang="en-US" sz="1200" u="none" cap="none" strike="noStrike">
                <a:solidFill>
                  <a:srgbClr val="000000"/>
                </a:solidFill>
                <a:latin typeface="Times New Roman"/>
                <a:ea typeface="Times New Roman"/>
                <a:cs typeface="Times New Roman"/>
                <a:sym typeface="Times New Roman"/>
              </a:rPr>
              <a:t>2. Planning</a:t>
            </a:r>
            <a:endParaRPr b="0" i="0" sz="1200" u="none" cap="none" strike="noStrike">
              <a:solidFill>
                <a:srgbClr val="000000"/>
              </a:solidFill>
              <a:latin typeface="Arial"/>
              <a:ea typeface="Arial"/>
              <a:cs typeface="Arial"/>
              <a:sym typeface="Arial"/>
            </a:endParaRPr>
          </a:p>
          <a:p>
            <a:pPr indent="0" lvl="0" marL="360000" marR="0" rtl="0" algn="just">
              <a:lnSpc>
                <a:spcPct val="100000"/>
              </a:lnSpc>
              <a:spcBef>
                <a:spcPts val="1417"/>
              </a:spcBef>
              <a:spcAft>
                <a:spcPts val="0"/>
              </a:spcAft>
              <a:buClr>
                <a:srgbClr val="000000"/>
              </a:buClr>
              <a:buSzPts val="1200"/>
              <a:buFont typeface="Times New Roman"/>
              <a:buNone/>
            </a:pPr>
            <a:r>
              <a:rPr b="0" i="0" lang="en-US" sz="1200" u="none" cap="none" strike="noStrike">
                <a:solidFill>
                  <a:srgbClr val="000000"/>
                </a:solidFill>
                <a:latin typeface="Times New Roman"/>
                <a:ea typeface="Times New Roman"/>
                <a:cs typeface="Times New Roman"/>
                <a:sym typeface="Times New Roman"/>
              </a:rPr>
              <a:t>3. Design</a:t>
            </a:r>
            <a:endParaRPr b="0" i="0" sz="1200" u="none" cap="none" strike="noStrike">
              <a:solidFill>
                <a:srgbClr val="000000"/>
              </a:solidFill>
              <a:latin typeface="Arial"/>
              <a:ea typeface="Arial"/>
              <a:cs typeface="Arial"/>
              <a:sym typeface="Arial"/>
            </a:endParaRPr>
          </a:p>
          <a:p>
            <a:pPr indent="0" lvl="0" marL="360000" marR="0" rtl="0" algn="just">
              <a:lnSpc>
                <a:spcPct val="100000"/>
              </a:lnSpc>
              <a:spcBef>
                <a:spcPts val="1417"/>
              </a:spcBef>
              <a:spcAft>
                <a:spcPts val="0"/>
              </a:spcAft>
              <a:buClr>
                <a:srgbClr val="000000"/>
              </a:buClr>
              <a:buSzPts val="1200"/>
              <a:buFont typeface="Times New Roman"/>
              <a:buNone/>
            </a:pPr>
            <a:r>
              <a:rPr b="0" i="0" lang="en-US" sz="1200" u="none" cap="none" strike="noStrike">
                <a:solidFill>
                  <a:srgbClr val="000000"/>
                </a:solidFill>
                <a:latin typeface="Times New Roman"/>
                <a:ea typeface="Times New Roman"/>
                <a:cs typeface="Times New Roman"/>
                <a:sym typeface="Times New Roman"/>
              </a:rPr>
              <a:t>4. Development or coding </a:t>
            </a:r>
            <a:endParaRPr b="0" i="0" sz="1200" u="none" cap="none" strike="noStrike">
              <a:solidFill>
                <a:srgbClr val="000000"/>
              </a:solidFill>
              <a:latin typeface="Arial"/>
              <a:ea typeface="Arial"/>
              <a:cs typeface="Arial"/>
              <a:sym typeface="Arial"/>
            </a:endParaRPr>
          </a:p>
          <a:p>
            <a:pPr indent="0" lvl="0" marL="360000" marR="0" rtl="0" algn="just">
              <a:lnSpc>
                <a:spcPct val="100000"/>
              </a:lnSpc>
              <a:spcBef>
                <a:spcPts val="1417"/>
              </a:spcBef>
              <a:spcAft>
                <a:spcPts val="0"/>
              </a:spcAft>
              <a:buClr>
                <a:srgbClr val="000000"/>
              </a:buClr>
              <a:buSzPts val="1200"/>
              <a:buFont typeface="Times New Roman"/>
              <a:buNone/>
            </a:pPr>
            <a:r>
              <a:rPr b="0" i="0" lang="en-US" sz="1200" u="none" cap="none" strike="noStrike">
                <a:solidFill>
                  <a:srgbClr val="000000"/>
                </a:solidFill>
                <a:latin typeface="Times New Roman"/>
                <a:ea typeface="Times New Roman"/>
                <a:cs typeface="Times New Roman"/>
                <a:sym typeface="Times New Roman"/>
              </a:rPr>
              <a:t>5. Testing</a:t>
            </a:r>
            <a:endParaRPr b="0" i="0" sz="1200" u="none" cap="none" strike="noStrike">
              <a:solidFill>
                <a:srgbClr val="000000"/>
              </a:solidFill>
              <a:latin typeface="Arial"/>
              <a:ea typeface="Arial"/>
              <a:cs typeface="Arial"/>
              <a:sym typeface="Arial"/>
            </a:endParaRPr>
          </a:p>
          <a:p>
            <a:pPr indent="0" lvl="0" marL="360000" marR="0" rtl="0" algn="just">
              <a:lnSpc>
                <a:spcPct val="100000"/>
              </a:lnSpc>
              <a:spcBef>
                <a:spcPts val="1417"/>
              </a:spcBef>
              <a:spcAft>
                <a:spcPts val="0"/>
              </a:spcAft>
              <a:buClr>
                <a:srgbClr val="000000"/>
              </a:buClr>
              <a:buSzPts val="1200"/>
              <a:buFont typeface="Times New Roman"/>
              <a:buNone/>
            </a:pPr>
            <a:r>
              <a:rPr b="0" i="0" lang="en-US" sz="1200" u="none" cap="none" strike="noStrike">
                <a:solidFill>
                  <a:srgbClr val="000000"/>
                </a:solidFill>
                <a:latin typeface="Times New Roman"/>
                <a:ea typeface="Times New Roman"/>
                <a:cs typeface="Times New Roman"/>
                <a:sym typeface="Times New Roman"/>
              </a:rPr>
              <a:t>6. Deployment and maintenance</a:t>
            </a:r>
            <a:endParaRPr b="0" i="0" sz="1200" u="none" cap="none" strike="noStrike">
              <a:solidFill>
                <a:srgbClr val="000000"/>
              </a:solidFill>
              <a:latin typeface="Arial"/>
              <a:ea typeface="Arial"/>
              <a:cs typeface="Arial"/>
              <a:sym typeface="Arial"/>
            </a:endParaRPr>
          </a:p>
          <a:p>
            <a:pPr indent="0" lvl="0" marL="360000" marR="0" rtl="0" algn="just">
              <a:lnSpc>
                <a:spcPct val="100000"/>
              </a:lnSpc>
              <a:spcBef>
                <a:spcPts val="1417"/>
              </a:spcBef>
              <a:spcAft>
                <a:spcPts val="0"/>
              </a:spcAft>
              <a:buSzPts val="1200"/>
              <a:buFont typeface="Arial"/>
              <a:buNone/>
            </a:pPr>
            <a:r>
              <a:t/>
            </a:r>
            <a:endParaRPr b="0" i="0" sz="12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pic>
        <p:nvPicPr>
          <p:cNvPr id="223" name="Google Shape;223;p6"/>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224" name="Google Shape;224;p6"/>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225" name="Google Shape;225;p6"/>
          <p:cNvSpPr txBox="1"/>
          <p:nvPr>
            <p:ph idx="1" type="body"/>
          </p:nvPr>
        </p:nvSpPr>
        <p:spPr>
          <a:xfrm>
            <a:off x="685800" y="1512360"/>
            <a:ext cx="9071280" cy="3287880"/>
          </a:xfrm>
          <a:prstGeom prst="rect">
            <a:avLst/>
          </a:prstGeom>
          <a:noFill/>
          <a:ln>
            <a:noFill/>
          </a:ln>
        </p:spPr>
        <p:txBody>
          <a:bodyPr anchorCtr="0" anchor="t" bIns="0" lIns="0" spcFirstLastPara="1" rIns="0" wrap="square" tIns="0">
            <a:normAutofit/>
          </a:bodyPr>
          <a:lstStyle/>
          <a:p>
            <a:pPr indent="0" lvl="0" marL="0" marR="0" rtl="0" algn="l">
              <a:lnSpc>
                <a:spcPct val="100000"/>
              </a:lnSpc>
              <a:spcBef>
                <a:spcPts val="0"/>
              </a:spcBef>
              <a:spcAft>
                <a:spcPts val="0"/>
              </a:spcAft>
              <a:buClr>
                <a:srgbClr val="000000"/>
              </a:buClr>
              <a:buSzPts val="1400"/>
              <a:buFont typeface="Times New Roman"/>
              <a:buNone/>
            </a:pPr>
            <a:r>
              <a:rPr b="1" i="0" lang="en-US" sz="1400" u="none" cap="none" strike="noStrike">
                <a:solidFill>
                  <a:srgbClr val="000000"/>
                </a:solidFill>
                <a:latin typeface="Times New Roman"/>
                <a:ea typeface="Times New Roman"/>
                <a:cs typeface="Times New Roman"/>
                <a:sym typeface="Times New Roman"/>
              </a:rPr>
              <a:t>SOFTWARE DEVELOPMENT:</a:t>
            </a:r>
            <a:endParaRPr b="0" i="0" sz="1400" u="none" cap="none" strike="noStrike">
              <a:solidFill>
                <a:srgbClr val="000000"/>
              </a:solidFill>
              <a:latin typeface="Arial"/>
              <a:ea typeface="Arial"/>
              <a:cs typeface="Arial"/>
              <a:sym typeface="Arial"/>
            </a:endParaRPr>
          </a:p>
          <a:p>
            <a:pPr indent="0" lvl="0" marL="360000" marR="0" rtl="0" algn="just">
              <a:lnSpc>
                <a:spcPct val="100000"/>
              </a:lnSpc>
              <a:spcBef>
                <a:spcPts val="1417"/>
              </a:spcBef>
              <a:spcAft>
                <a:spcPts val="0"/>
              </a:spcAft>
              <a:buSzPts val="1200"/>
              <a:buFont typeface="Arial"/>
              <a:buNone/>
            </a:pPr>
            <a:r>
              <a:t/>
            </a:r>
            <a:endParaRPr b="0" i="0" sz="1200" u="none" cap="none" strike="noStrike">
              <a:solidFill>
                <a:srgbClr val="000000"/>
              </a:solidFill>
              <a:latin typeface="Arial"/>
              <a:ea typeface="Arial"/>
              <a:cs typeface="Arial"/>
              <a:sym typeface="Arial"/>
            </a:endParaRPr>
          </a:p>
        </p:txBody>
      </p:sp>
      <p:pic>
        <p:nvPicPr>
          <p:cNvPr id="226" name="Google Shape;226;p6"/>
          <p:cNvPicPr preferRelativeResize="0"/>
          <p:nvPr/>
        </p:nvPicPr>
        <p:blipFill rotWithShape="1">
          <a:blip r:embed="rId4">
            <a:alphaModFix/>
          </a:blip>
          <a:srcRect b="0" l="0" r="0" t="0"/>
          <a:stretch/>
        </p:blipFill>
        <p:spPr>
          <a:xfrm>
            <a:off x="2622240" y="1828800"/>
            <a:ext cx="4235760" cy="304776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pic>
        <p:nvPicPr>
          <p:cNvPr id="231" name="Google Shape;231;p7"/>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232" name="Google Shape;232;p7"/>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233" name="Google Shape;233;p7"/>
          <p:cNvSpPr txBox="1"/>
          <p:nvPr/>
        </p:nvSpPr>
        <p:spPr>
          <a:xfrm>
            <a:off x="685800" y="1371600"/>
            <a:ext cx="8686800" cy="3886200"/>
          </a:xfrm>
          <a:prstGeom prst="rect">
            <a:avLst/>
          </a:prstGeom>
          <a:noFill/>
          <a:ln>
            <a:noFill/>
          </a:ln>
        </p:spPr>
        <p:txBody>
          <a:bodyPr anchorCtr="0" anchor="ctr" bIns="45000" lIns="90000" spcFirstLastPara="1" rIns="90000" wrap="square" tIns="45000">
            <a:noAutofit/>
          </a:bodyPr>
          <a:lstStyle/>
          <a:p>
            <a:pPr indent="0" lvl="0" marL="0" marR="0" rtl="0" algn="l">
              <a:spcBef>
                <a:spcPts val="0"/>
              </a:spcBef>
              <a:spcAft>
                <a:spcPts val="0"/>
              </a:spcAft>
              <a:buNone/>
            </a:pPr>
            <a:r>
              <a:rPr b="1" i="0" lang="en-US" sz="1400" u="none" cap="none"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Waterfall model:</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1. Waterfall is a very simple, easy-to-understand and universally accepted SDLC model. </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2. The waterfall approach divides the project into a number of phases.Each phase is different, meaning that there are distinct boundaries(limits) between each phase</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3. The project goes through a requirements gathering phase. A System </a:t>
            </a:r>
            <a:r>
              <a:rPr lang="en-US">
                <a:latin typeface="Times New Roman"/>
                <a:ea typeface="Times New Roman"/>
                <a:cs typeface="Times New Roman"/>
                <a:sym typeface="Times New Roman"/>
              </a:rPr>
              <a:t>Requirement Specification</a:t>
            </a:r>
            <a:r>
              <a:rPr b="0" lang="en-US" sz="1400" strike="noStrike">
                <a:solidFill>
                  <a:srgbClr val="000000"/>
                </a:solidFill>
                <a:latin typeface="Times New Roman"/>
                <a:ea typeface="Times New Roman"/>
                <a:cs typeface="Times New Roman"/>
                <a:sym typeface="Times New Roman"/>
              </a:rPr>
              <a:t> (SRS)document 4. is created at the end.</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5. During design phase detailed design is produced in the form of </a:t>
            </a:r>
            <a:r>
              <a:rPr lang="en-US">
                <a:latin typeface="Times New Roman"/>
                <a:ea typeface="Times New Roman"/>
                <a:cs typeface="Times New Roman"/>
                <a:sym typeface="Times New Roman"/>
              </a:rPr>
              <a:t>a System</a:t>
            </a:r>
            <a:r>
              <a:rPr b="0" lang="en-US" sz="1400" strike="noStrike">
                <a:solidFill>
                  <a:srgbClr val="000000"/>
                </a:solidFill>
                <a:latin typeface="Times New Roman"/>
                <a:ea typeface="Times New Roman"/>
                <a:cs typeface="Times New Roman"/>
                <a:sym typeface="Times New Roman"/>
              </a:rPr>
              <a:t> Design Description</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6. The development or coding phase where programs required to fulfill the design. </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7. In the testing phase, testing is done so that there are no crashes and bugs before the project is released.</a:t>
            </a:r>
            <a:br>
              <a:rPr lang="en-US" sz="1400"/>
            </a:br>
            <a:br>
              <a:rPr lang="en-US" sz="1400"/>
            </a:br>
            <a:r>
              <a:rPr b="0" lang="en-US" sz="1400" strike="noStrike">
                <a:solidFill>
                  <a:srgbClr val="000000"/>
                </a:solidFill>
                <a:latin typeface="Times New Roman"/>
                <a:ea typeface="Times New Roman"/>
                <a:cs typeface="Times New Roman"/>
                <a:sym typeface="Times New Roman"/>
              </a:rPr>
              <a:t>This approach may be effective if there are no issues in a particular phase, moving in one direction (like a waterfall).</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 </a:t>
            </a:r>
            <a:endParaRPr b="0" sz="1400" strike="noStrike">
              <a:solidFill>
                <a:srgbClr val="000000"/>
              </a:solidFill>
              <a:latin typeface="Arial"/>
              <a:ea typeface="Arial"/>
              <a:cs typeface="Arial"/>
              <a:sym typeface="Arial"/>
            </a:endParaRPr>
          </a:p>
          <a:p>
            <a:pPr indent="-216000" lvl="0" marL="216000" marR="0" rtl="0" algn="l">
              <a:lnSpc>
                <a:spcPct val="115000"/>
              </a:lnSpc>
              <a:spcBef>
                <a:spcPts val="0"/>
              </a:spcBef>
              <a:spcAft>
                <a:spcPts val="0"/>
              </a:spcAft>
              <a:buClr>
                <a:srgbClr val="000000"/>
              </a:buClr>
              <a:buSzPts val="630"/>
              <a:buFont typeface="Noto Sans Symbols"/>
              <a:buChar char="●"/>
            </a:pPr>
            <a:br>
              <a:rPr lang="en-US" sz="1400"/>
            </a:br>
            <a:endParaRPr b="0" sz="1400"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pic>
        <p:nvPicPr>
          <p:cNvPr id="238" name="Google Shape;238;p8"/>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239" name="Google Shape;239;p8"/>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240" name="Google Shape;240;p8"/>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Waterfall model:</a:t>
            </a:r>
            <a:endParaRPr b="0" sz="1400" strike="noStrike">
              <a:solidFill>
                <a:srgbClr val="000000"/>
              </a:solidFill>
              <a:latin typeface="Arial"/>
              <a:ea typeface="Arial"/>
              <a:cs typeface="Arial"/>
              <a:sym typeface="Arial"/>
            </a:endParaRPr>
          </a:p>
          <a:p>
            <a:pPr indent="-175995" lvl="0" marL="216000" marR="0" rtl="0" algn="l">
              <a:spcBef>
                <a:spcPts val="0"/>
              </a:spcBef>
              <a:spcAft>
                <a:spcPts val="0"/>
              </a:spcAft>
              <a:buClr>
                <a:srgbClr val="000000"/>
              </a:buClr>
              <a:buSzPts val="630"/>
              <a:buFont typeface="Noto Sans Symbols"/>
              <a:buNone/>
            </a:pPr>
            <a:r>
              <a:t/>
            </a:r>
            <a:endParaRPr b="0" sz="1400" strike="noStrike">
              <a:solidFill>
                <a:srgbClr val="000000"/>
              </a:solidFill>
              <a:latin typeface="Arial"/>
              <a:ea typeface="Arial"/>
              <a:cs typeface="Arial"/>
              <a:sym typeface="Arial"/>
            </a:endParaRPr>
          </a:p>
        </p:txBody>
      </p:sp>
      <p:pic>
        <p:nvPicPr>
          <p:cNvPr id="241" name="Google Shape;241;p8"/>
          <p:cNvPicPr preferRelativeResize="0"/>
          <p:nvPr/>
        </p:nvPicPr>
        <p:blipFill rotWithShape="1">
          <a:blip r:embed="rId4">
            <a:alphaModFix/>
          </a:blip>
          <a:srcRect b="0" l="0" r="0" t="0"/>
          <a:stretch/>
        </p:blipFill>
        <p:spPr>
          <a:xfrm>
            <a:off x="4114800" y="1436040"/>
            <a:ext cx="5034240" cy="336456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pic>
        <p:nvPicPr>
          <p:cNvPr id="246" name="Google Shape;246;p9"/>
          <p:cNvPicPr preferRelativeResize="0"/>
          <p:nvPr/>
        </p:nvPicPr>
        <p:blipFill rotWithShape="1">
          <a:blip r:embed="rId3">
            <a:alphaModFix/>
          </a:blip>
          <a:srcRect b="0" l="0" r="0" t="0"/>
          <a:stretch/>
        </p:blipFill>
        <p:spPr>
          <a:xfrm>
            <a:off x="720" y="0"/>
            <a:ext cx="10079280" cy="5668920"/>
          </a:xfrm>
          <a:prstGeom prst="rect">
            <a:avLst/>
          </a:prstGeom>
          <a:noFill/>
          <a:ln>
            <a:noFill/>
          </a:ln>
        </p:spPr>
      </p:pic>
      <p:sp>
        <p:nvSpPr>
          <p:cNvPr id="247" name="Google Shape;247;p9"/>
          <p:cNvSpPr txBox="1"/>
          <p:nvPr>
            <p:ph type="title"/>
          </p:nvPr>
        </p:nvSpPr>
        <p:spPr>
          <a:xfrm>
            <a:off x="504360" y="225360"/>
            <a:ext cx="9071280" cy="94608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00"/>
              </a:buClr>
              <a:buSzPts val="3600"/>
              <a:buFont typeface="Times New Roman"/>
              <a:buNone/>
            </a:pPr>
            <a:r>
              <a:rPr b="0" lang="en-US" sz="3600" strike="noStrike">
                <a:solidFill>
                  <a:srgbClr val="000000"/>
                </a:solidFill>
                <a:latin typeface="Times New Roman"/>
                <a:ea typeface="Times New Roman"/>
                <a:cs typeface="Times New Roman"/>
                <a:sym typeface="Times New Roman"/>
              </a:rPr>
              <a:t>Elements Of Computer Science and Engineering</a:t>
            </a:r>
            <a:endParaRPr b="0" sz="3600" strike="noStrike">
              <a:solidFill>
                <a:srgbClr val="000000"/>
              </a:solidFill>
              <a:latin typeface="Arial"/>
              <a:ea typeface="Arial"/>
              <a:cs typeface="Arial"/>
              <a:sym typeface="Arial"/>
            </a:endParaRPr>
          </a:p>
        </p:txBody>
      </p:sp>
      <p:sp>
        <p:nvSpPr>
          <p:cNvPr id="248" name="Google Shape;248;p9"/>
          <p:cNvSpPr txBox="1"/>
          <p:nvPr/>
        </p:nvSpPr>
        <p:spPr>
          <a:xfrm>
            <a:off x="685800" y="1371600"/>
            <a:ext cx="8686800" cy="38862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US" sz="1400" strike="noStrike">
                <a:solidFill>
                  <a:srgbClr val="000000"/>
                </a:solidFill>
                <a:latin typeface="Times New Roman"/>
                <a:ea typeface="Times New Roman"/>
                <a:cs typeface="Times New Roman"/>
                <a:sym typeface="Times New Roman"/>
              </a:rPr>
              <a:t>SOFTWARE DEVELOPMENT:</a:t>
            </a:r>
            <a:endParaRPr b="0" sz="1400" strike="noStrike">
              <a:solidFill>
                <a:srgbClr val="000000"/>
              </a:solidFill>
              <a:latin typeface="Arial"/>
              <a:ea typeface="Arial"/>
              <a:cs typeface="Arial"/>
              <a:sym typeface="Arial"/>
            </a:endParaRPr>
          </a:p>
          <a:p>
            <a:pPr indent="-216000" lvl="0" marL="216000" marR="0" rtl="0" algn="l">
              <a:spcBef>
                <a:spcPts val="0"/>
              </a:spcBef>
              <a:spcAft>
                <a:spcPts val="0"/>
              </a:spcAft>
              <a:buClr>
                <a:srgbClr val="000000"/>
              </a:buClr>
              <a:buSzPts val="630"/>
              <a:buFont typeface="Noto Sans Symbols"/>
              <a:buChar char="●"/>
            </a:pPr>
            <a:r>
              <a:rPr b="1" lang="en-US" sz="1400" strike="noStrike">
                <a:solidFill>
                  <a:srgbClr val="000000"/>
                </a:solidFill>
                <a:latin typeface="Times New Roman"/>
                <a:ea typeface="Times New Roman"/>
                <a:cs typeface="Times New Roman"/>
                <a:sym typeface="Times New Roman"/>
              </a:rPr>
              <a:t>Waterfall model:</a:t>
            </a:r>
            <a:endParaRPr b="0" sz="1400" strike="noStrike">
              <a:solidFill>
                <a:srgbClr val="000000"/>
              </a:solidFill>
              <a:latin typeface="Arial"/>
              <a:ea typeface="Arial"/>
              <a:cs typeface="Arial"/>
              <a:sym typeface="Arial"/>
            </a:endParaRPr>
          </a:p>
          <a:p>
            <a:pPr indent="-216000" lvl="0" marL="216000" marR="0" rtl="0" algn="l">
              <a:lnSpc>
                <a:spcPct val="150000"/>
              </a:lnSpc>
              <a:spcBef>
                <a:spcPts val="0"/>
              </a:spcBef>
              <a:spcAft>
                <a:spcPts val="0"/>
              </a:spcAft>
              <a:buClr>
                <a:srgbClr val="000000"/>
              </a:buClr>
              <a:buSzPts val="630"/>
              <a:buFont typeface="Noto Sans Symbols"/>
              <a:buChar char="●"/>
            </a:pPr>
            <a:r>
              <a:rPr b="0" lang="en-US" sz="1400" strike="noStrike">
                <a:solidFill>
                  <a:srgbClr val="000000"/>
                </a:solidFill>
                <a:latin typeface="Times New Roman"/>
                <a:ea typeface="Times New Roman"/>
                <a:cs typeface="Times New Roman"/>
                <a:sym typeface="Times New Roman"/>
              </a:rPr>
              <a:t>Though the waterfall method is easy to understand and enables requirement stability,the problem with this model is that any phase in the development process begins only if the previous phase is complete. In this model,the phases do not overlap. Another flaw in the waterfall approach is the ineffectiveness of the verification and validation processes due to the delay in feedback between phases.</a:t>
            </a:r>
            <a:endParaRPr b="0" sz="1400"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2023-08-04T07:54:55Z</dcterms:created>
</cp:coreProperties>
</file>

<file path=docProps/custom.xml><?xml version="1.0" encoding="utf-8"?>
<Properties xmlns="http://schemas.openxmlformats.org/officeDocument/2006/custom-properties" xmlns:vt="http://schemas.openxmlformats.org/officeDocument/2006/docPropsVTypes"/>
</file>